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64" r:id="rId2"/>
    <p:sldId id="258" r:id="rId3"/>
    <p:sldId id="256" r:id="rId4"/>
    <p:sldId id="261" r:id="rId5"/>
    <p:sldId id="259" r:id="rId6"/>
    <p:sldId id="262" r:id="rId7"/>
    <p:sldId id="263" r:id="rId8"/>
    <p:sldId id="260" r:id="rId9"/>
    <p:sldId id="266" r:id="rId10"/>
    <p:sldId id="267" r:id="rId11"/>
    <p:sldId id="28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90" r:id="rId21"/>
    <p:sldId id="291" r:id="rId22"/>
    <p:sldId id="293" r:id="rId23"/>
    <p:sldId id="294" r:id="rId24"/>
    <p:sldId id="296" r:id="rId25"/>
    <p:sldId id="298" r:id="rId26"/>
    <p:sldId id="297" r:id="rId27"/>
    <p:sldId id="28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6" r:id="rId37"/>
    <p:sldId id="287" r:id="rId38"/>
    <p:sldId id="288" r:id="rId39"/>
    <p:sldId id="289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20" r:id="rId57"/>
    <p:sldId id="321" r:id="rId58"/>
    <p:sldId id="322" r:id="rId59"/>
    <p:sldId id="323" r:id="rId60"/>
    <p:sldId id="319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3" r:id="rId70"/>
    <p:sldId id="338" r:id="rId71"/>
    <p:sldId id="341" r:id="rId72"/>
    <p:sldId id="340" r:id="rId73"/>
    <p:sldId id="342" r:id="rId74"/>
    <p:sldId id="339" r:id="rId75"/>
    <p:sldId id="345" r:id="rId76"/>
    <p:sldId id="343" r:id="rId77"/>
    <p:sldId id="346" r:id="rId78"/>
    <p:sldId id="347" r:id="rId79"/>
    <p:sldId id="350" r:id="rId80"/>
    <p:sldId id="348" r:id="rId81"/>
    <p:sldId id="349" r:id="rId82"/>
    <p:sldId id="351" r:id="rId83"/>
    <p:sldId id="353" r:id="rId84"/>
    <p:sldId id="424" r:id="rId85"/>
    <p:sldId id="423" r:id="rId86"/>
    <p:sldId id="354" r:id="rId87"/>
    <p:sldId id="362" r:id="rId88"/>
    <p:sldId id="420" r:id="rId89"/>
    <p:sldId id="425" r:id="rId90"/>
    <p:sldId id="419" r:id="rId91"/>
    <p:sldId id="418" r:id="rId92"/>
    <p:sldId id="427" r:id="rId93"/>
    <p:sldId id="352" r:id="rId94"/>
    <p:sldId id="426" r:id="rId95"/>
    <p:sldId id="428" r:id="rId96"/>
    <p:sldId id="430" r:id="rId97"/>
    <p:sldId id="431" r:id="rId98"/>
    <p:sldId id="432" r:id="rId9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1:45.1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160 566 2592 0 0,'0'0'43'0'0,"0"1"28"0"0,0-1 0 0 0,-1 1 0 0 0,1-1 0 0 0,0 1 0 0 0,0-1-1 0 0,-1 1 1 0 0,1-1 0 0 0,0 0 0 0 0,-1 1 0 0 0,1-1 0 0 0,0 0 0 0 0,-1 1 0 0 0,1-1 0 0 0,-1 0 0 0 0,1 1 0 0 0,0-1 0 0 0,-1 0-1 0 0,1 0 1 0 0,-1 1 0 0 0,1-1 0 0 0,-1 0 0 0 0,1 0 0 0 0,-1 0 0 0 0,1 0 0 0 0,-1 0 0 0 0,1 0 0 0 0,-1 0 0 0 0,1 0 0 0 0,-2 0 0 0 0,2 0-60 0 0,0 1 0 0 0,0-1 0 0 0,0 0 0 0 0,0 1 0 0 0,0-1 0 0 0,0 0 1 0 0,0 1-1 0 0,0-1 0 0 0,0 0 0 0 0,0 0 0 0 0,0 1 0 0 0,0-1 1 0 0,0 0-1 0 0,0 1 0 0 0,0-1 0 0 0,0 0 0 0 0,0 1 0 0 0,0-1 1 0 0,0 0-1 0 0,0 0 0 0 0,1 1 0 0 0,-1-1 0 0 0,0 0 0 0 0,0 0 1 0 0,0 1-1 0 0,1-1 0 0 0,-1 0 0 0 0,0 0 0 0 0,0 1 0 0 0,6 7 1 0 0,-3-1 3 0 0,0 0 0 0 0,0 0 1 0 0,0 0-1 0 0,-1 0 0 0 0,0 0 0 0 0,1 15 0 0 0,0-7 18 0 0,5 38 67 0 0,-2 0-1 0 0,-3 88 1 0 0,-3-140-99 0 0,0 310 125 0 0,-8 113-31 0 0,18 44-15 0 0,24 62-48 0 0,-30-471-29 0 0,35 411 3 0 0,2 44-26 0 0,-24-242-16 0 0,-5-60 30 0 0,6 162 33 0 0,-13-252-13 0 0,13 316 6 0 0,7-57-15 0 0,-2-82 115 0 0,3-13-41 0 0,-5 70-33 0 0,-20-2-5 0 0,-1-202-89 0 0,7-6 59 0 0,-1-67 12 0 0,-4-37-20 0 0,0 2 0 0 0,9 51 1 0 0,-3-47 8 0 0,2 68-1 0 0,-8 50 30 0 0,-2-116-32 0 0,5 221 0 0 0,-5-27 27 0 0,1-230-28 0 0,0 1-1 0 0,0-1 1 0 0,2 0-1 0 0,0 0 1 0 0,0 0-1 0 0,2 0 0 0 0,-1-1 1 0 0,13 25-1 0 0,-15-35-2 0 0,0-1 1 0 0,0 1-1 0 0,0-1 0 0 0,0 0 0 0 0,0 0 1 0 0,0 0-1 0 0,0 0 0 0 0,1 0 0 0 0,-1 0 1 0 0,6 2-1 0 0,28 12 31 0 0,-32-15-38 0 0,72 25 40 0 0,2-4 0 0 0,79 12 0 0 0,166 13 36 0 0,-192-30-53 0 0,202 18 31 0 0,273-9 82 0 0,-52-27-64 0 0,-186-2-44 0 0,441 12-12 0 0,247 30 37 0 0,-452-34-51 0 0,-190-6 21 0 0,-12 1-42 0 0,86 0 20 0 0,65 11-62 0 0,-440-9 62 0 0,96 8 13 0 0,-96-1-23 0 0,-30 6-12 0 0,-61-12 14 0 0,5 2-6 0 0,50 2-1 0 0,-16-7 84 0 0,-60 0-56 0 0,28 0-34 0 0,204 0 118 0 0,-232 0-94 0 0,-1 0 0 0 0,1 0 0 0 0,-1 0 0 0 0,1 0 0 0 0,-1 0 0 0 0,0-1 1 0 0,1 1-1 0 0,-1 0 0 0 0,1 0 0 0 0,-1 0 0 0 0,1 0 0 0 0,-1-1 0 0 0,0 1 0 0 0,1 0 0 0 0,-1-1 1 0 0,0 1-1 0 0,1 0 0 0 0,0-1 0 0 0,-1 1 2 0 0,0-1-1 0 0,1 1 1 0 0,-1 0-1 0 0,1-1 1 0 0,-1 1-1 0 0,0 0 1 0 0,1-1 0 0 0,-1 1-1 0 0,1 0 1 0 0,-1 0-1 0 0,1-1 1 0 0,-1 1-1 0 0,1 0 1 0 0,-1 0 0 0 0,1 0-1 0 0,-1 0 1 0 0,1 0-1 0 0,0 0 1 0 0,0 0 5 0 0,0-1 0 0 0,-1 1 0 0 0,1 0 0 0 0,0-1 0 0 0,-1 1 0 0 0,1 0 0 0 0,0-1 0 0 0,-1 1 0 0 0,1-1 0 0 0,-1 1 0 0 0,1-1 0 0 0,-1 1 0 0 0,1-1 0 0 0,-1 1 0 0 0,1-1 0 0 0,-1 0 0 0 0,0 1 0 0 0,1-1 0 0 0,-1 1 0 0 0,0-1 0 0 0,1 0 0 0 0,-1 1 0 0 0,0-1 0 0 0,0-1 0 0 0,6-20 66 0 0,3-25-49 0 0,4-32 78 0 0,3-123 3 0 0,-15 187-103 0 0,13-216 33 0 0,14 2-46 0 0,-22 184 6 0 0,85-434-27 0 0,-50 299 30 0 0,32-154 0 0 0,16-189 2 0 0,-20-78-6 0 0,-14-10-26 0 0,-8-32 30 0 0,-19 262-49 0 0,-11 175-18 0 0,30-379 19 0 0,-17 41 69 0 0,-16 30-28 0 0,-9 87 5 0 0,-5 281-96 0 0,0-132 169 0 0,-36-563-158 0 0,31 693 94 0 0,-2-42 8 0 0,4 156-19 0 0,-3-54 65 0 0,6 87-58 0 0,0-1 0 0 0,0 1 0 0 0,0-1-1 0 0,0 1 1 0 0,-1-1 0 0 0,1 1 0 0 0,0 0 0 0 0,-1-1-1 0 0,1 1 1 0 0,-1 0 0 0 0,1-1 0 0 0,-2-1 0 0 0,2 2-7 0 0,-1 1 1 0 0,1-1 0 0 0,-1 1 0 0 0,1-1 0 0 0,-1 1 0 0 0,1 0 0 0 0,-1-1 0 0 0,1 1 0 0 0,-1 0 0 0 0,0-1 0 0 0,1 1 0 0 0,-1 0-1 0 0,1 0 1 0 0,-1 0 0 0 0,0-1 0 0 0,1 1 0 0 0,-1 0 0 0 0,0 0 0 0 0,1 0 0 0 0,-2 0 0 0 0,-2 1-19 0 0,0 0 0 0 0,0 0 1 0 0,0 0-1 0 0,0 0 0 0 0,0 1 1 0 0,-6 3-1 0 0,-9 3 114 0 0,-8 1-3 0 0,19-6-86 0 0,0 0 0 0 0,-13 3-1 0 0,-103 0-14 0 0,39-2 18 0 0,-260 26-101 0 0,-17-2 86 0 0,-104-1-22 0 0,-29-13 32 0 0,-30-17 22 0 0,148-10-20 0 0,-786-70-31 0 0,998 67 27 0 0,-226-17 24 0 0,20 8 4 0 0,111 13 33 0 0,-132-1-111 0 0,-6 1 30 0 0,33 1 93 0 0,-20 2-147 0 0,86 16 62 0 0,245-5 2 0 0,-308 9 1 0 0,55 1 32 0 0,0-11 2 0 0,-275 9 82 0 0,552-8-125 0 0,-78 5-62 0 0,-81-3 81 0 0,119-5-88 0 0,70 1 70 0 0,-3 2 7 0 0,3-1 11 0 0,-1-1 0 0 0,1 0 0 0 0,0 0 1 0 0,0 0-1 0 0,-1 0 0 0 0,1 0 0 0 0,0 1 0 0 0,-1-1 0 0 0,1 0 0 0 0,0 0 1 0 0,0 0-1 0 0,-1 1 0 0 0,1-1 0 0 0,0 0 0 0 0,0 0 0 0 0,0 1 0 0 0,-1-1 0 0 0,1 0 1 0 0,0 0-1 0 0,0 1 0 0 0,0-1 0 0 0,0 0 0 0 0,0 1 0 0 0,0-1 0 0 0,0 1 0 0 0,-1 0 0 0 0,1 0 0 0 0,0 0 0 0 0,0 0 0 0 0,0 0 0 0 0,0 0 0 0 0,-1 0 0 0 0,1 0 0 0 0,-1 0 0 0 0,1 0 0 0 0,0 0 0 0 0,-1 0 0 0 0,1-1 0 0 0,-1 1 0 0 0,0 0 0 0 0,1 0 0 0 0,-1 0 0 0 0,0-1 0 0 0,-1 2 0 0 0,-5 7-2 0 0,4 0 1 0 0,2-9 1 0 0,1 1 1 0 0,0 0-1 0 0,0-1 0 0 0,0 1 0 0 0,0-1 0 0 0,-1 1 0 0 0,1 0 1 0 0,0-1-1 0 0,0 1 0 0 0,-1-1 0 0 0,1 1 0 0 0,0-1 1 0 0,-1 1-1 0 0,1-1 0 0 0,-1 1 0 0 0,1-1 0 0 0,-1 1 0 0 0,-35 30-33 0 0,34-29 38 0 0,0-1-1 0 0,0 0 1 0 0,0 0 0 0 0,0 0 0 0 0,0-1-1 0 0,0 1 1 0 0,-1 0 0 0 0,1-1-1 0 0,0 0 1 0 0,0 1 0 0 0,-1-1-1 0 0,1 0 1 0 0,0 0 0 0 0,-3-1-1 0 0,1 1 5 0 0,3 0-11 0 0,1 0 1 0 0,-1 0 0 0 0,1 0-1 0 0,0 1 1 0 0,-1-1 0 0 0,1 0-1 0 0,-1 0 1 0 0,1 0 0 0 0,-1 0-1 0 0,1 0 1 0 0,0 0-1 0 0,-1 1 1 0 0,1-1 0 0 0,0 0-1 0 0,-1 0 1 0 0,1 1 0 0 0,-1-1-1 0 0,1 0 1 0 0,0 1 0 0 0,0-1-1 0 0,-1 0 1 0 0,1 1 0 0 0,0-1-1 0 0,0 0 1 0 0,-1 1-1 0 0,1-1 1 0 0,0 0 0 0 0,0 1-1 0 0,0-1 1 0 0,-1 1 0 0 0,1-1-1 0 0,0 1 1 0 0,0-1 0 0 0,0 0-1 0 0,0 1 1 0 0,0-1-1 0 0,0 1 1 0 0,0-1 0 0 0,0 1-1 0 0,0-1 1 0 0,0 0 0 0 0,0 1-1 0 0,0-1 1 0 0,1 1 0 0 0,-1-1-1 0 0,0 1 1 0 0,0-1 0 0 0,0 0-1 0 0,1 1 1 0 0,-1 0-1 0 0,11 46-5 0 0,-9-32 6 0 0,1-1 1 0 0,1 0-1 0 0,6 15 1 0 0,19 53-1 0 0,-10-24 1 0 0,29 92-14 0 0,-38-117-16 0 0,-3-13 7 0 0,9 21 0 0 0,-8-25-2 0 0,5 8-32 0 0,-11-22 9 0 0,-1 0-1 0 0,1 1 1 0 0,-1-1-1 0 0,0 0 1 0 0,1 1-1 0 0,-1-1 1 0 0,0 0 0 0 0,-1 1-1 0 0,2 4 1 0 0,-1-5-56 0 0,-1 0 1 0 0,1-1 0 0 0,0 1-1 0 0,-1 0 1 0 0,1-1-1 0 0,0 1 1 0 0,0-1-1 0 0,0 1 1 0 0,0-1 0 0 0,1 1-1 0 0,1 1 1 0 0,-2-2 25 0 0,-1-1 0 0 0,1 1 0 0 0,0-1 1 0 0,-1 1-1 0 0,1-1 0 0 0,0 1 1 0 0,0-1-1 0 0,-1 1 0 0 0,1-1 0 0 0,0 1 1 0 0,0-1-1 0 0,-1 0 0 0 0,1 0 0 0 0,0 1 1 0 0,0-1-1 0 0,0 0 0 0 0,0 0 0 0 0,0 0 1 0 0,0 0-1 0 0,-1 0 0 0 0,1 0 1 0 0,0 0-1 0 0,0 0 0 0 0,0-1 0 0 0,0 1 1 0 0,1 0-1 0 0,9-9-550 0 0,0 0 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3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2144 0 0,'0'0'2388'0'0,"15"0"-1955"0"0,-6 0-363 0 0,1-1-27 0 0,1 2 0 0 0,-1-1 0 0 0,1 2-1 0 0,14 2 1 0 0,33 10 55 0 0,61 23 0 0 0,-101-30-88 0 0,-6-3 6 0 0,-1 1-1 0 0,1 0 0 0 0,14 9 0 0 0,-22-11-7 0 0,2 1 15 0 0,0 0 0 0 0,0 1 0 0 0,5 5 0 0 0,-9-8-14 0 0,0 0 0 0 0,0 1 1 0 0,0-1-1 0 0,-1 1 0 0 0,1-1 0 0 0,-1 1 0 0 0,0 0 1 0 0,1-1-1 0 0,-1 1 0 0 0,-1 0 0 0 0,2 3 0 0 0,-2-2-3 0 0,1 1-1 0 0,-1-1 1 0 0,0 0-1 0 0,0 1 1 0 0,-1-1-1 0 0,1 0 1 0 0,-1 0-1 0 0,0 0 0 0 0,0 1 1 0 0,-1-1-1 0 0,1 0 1 0 0,-1 0-1 0 0,0 0 1 0 0,0-1-1 0 0,0 1 1 0 0,0 0-1 0 0,-1-1 0 0 0,1 1 1 0 0,-1-1-1 0 0,0 0 1 0 0,-6 5-1 0 0,-2 2-148 0 0,-1-1 0 0 0,0 0 0 0 0,0-1 0 0 0,-1-1 0 0 0,-19 9 0 0 0,14-9-496 0 0,-24 6-1 0 0,12-5 379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3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365 99 3264 0 0,'0'-4'491'0'0,"1"-2"-113"0"0,-1 1 0 0 0,-1-1 0 0 0,1 0-1 0 0,-1 1 1 0 0,-2-10 0 0 0,2 12-381 0 0,0 1 0 0 0,0 0 0 0 0,0 0 0 0 0,-1 0 0 0 0,1 0 0 0 0,-1 0 0 0 0,1 0 0 0 0,-1 0 0 0 0,0 0 1 0 0,1 0-1 0 0,-1 1 0 0 0,0-1 0 0 0,0 1 0 0 0,0 0 0 0 0,0-1 0 0 0,-5-1 0 0 0,0 0 0 0 0,-1 0 0 0 0,0 0 0 0 0,0 0 0 0 0,0 1 0 0 0,0 1 0 0 0,0-1 0 0 0,0 1 1 0 0,0 0-1 0 0,0 1 0 0 0,0 0 0 0 0,-1 1 0 0 0,1-1 0 0 0,0 1 0 0 0,0 1 0 0 0,0 0 0 0 0,0 0 0 0 0,0 0 0 0 0,1 1 1 0 0,-1 0-1 0 0,1 1 0 0 0,-10 5 0 0 0,6-2 6 0 0,1-1 1 0 0,0 1-1 0 0,0 1 1 0 0,1 0 0 0 0,0 0-1 0 0,-16 19 1 0 0,22-23 5 0 0,0 1 1 0 0,0-1 0 0 0,1 1 0 0 0,-1-1 0 0 0,1 1 0 0 0,0 0 0 0 0,0 0 0 0 0,1 0 0 0 0,-1 0 0 0 0,1 0-1 0 0,0 0 1 0 0,0 0 0 0 0,1 1 0 0 0,0-1 0 0 0,0 0 0 0 0,0 0 0 0 0,0 1 0 0 0,1-1 0 0 0,1 7-1 0 0,1-2 8 0 0,0-1 0 0 0,0 0-1 0 0,1 0 1 0 0,0 0-1 0 0,1-1 1 0 0,6 10-1 0 0,11 9 7 0 0,-10-13-9 0 0,16 24 0 0 0,-1 6 26 0 0,36 79 0 0 0,-55-104-28 0 0,-1 1 0 0 0,0 0 0 0 0,-2 0-1 0 0,0 1 1 0 0,-2-1 0 0 0,0 1 0 0 0,0 23 0 0 0,-3-36-4 0 0,-1 0 1 0 0,0 0-1 0 0,0 0 1 0 0,0 0-1 0 0,-1-1 1 0 0,-1 1-1 0 0,1-1 1 0 0,-1 1-1 0 0,0-1 1 0 0,-1 0-1 0 0,0 0 1 0 0,0 0-1 0 0,0 0 1 0 0,-1-1-1 0 0,0 1 1 0 0,-8 7-1 0 0,6-8-2 0 0,0 0 0 0 0,-1 0 0 0 0,0 0 0 0 0,0-1 0 0 0,0 0 0 0 0,-1-1 1 0 0,0 1-1 0 0,1-2 0 0 0,-1 1 0 0 0,-1-1 0 0 0,1-1 0 0 0,0 0 0 0 0,-13 2 0 0 0,19-4-5 0 0,1 1 0 0 0,-1-1 0 0 0,0 0 0 0 0,1 0 0 0 0,-1 0-1 0 0,0 0 1 0 0,1 0 0 0 0,-1-1 0 0 0,1 1 0 0 0,-1-1 0 0 0,0 1 0 0 0,1-1 0 0 0,-1 0 0 0 0,1 0-1 0 0,0 0 1 0 0,-1-1 0 0 0,1 1 0 0 0,0 0 0 0 0,0-1 0 0 0,-1 0 0 0 0,1 1 0 0 0,0-1 0 0 0,1 0-1 0 0,-1 0 1 0 0,0 0 0 0 0,-2-4 0 0 0,2 1-4 0 0,0-1 0 0 0,0 0 0 0 0,0 0 0 0 0,1 0 0 0 0,0 0 0 0 0,0-1 0 0 0,1 1 0 0 0,-1-8 0 0 0,6-50-6 0 0,-3 46 9 0 0,1 1 0 0 0,0 0 1 0 0,2 0-1 0 0,0 0 0 0 0,1 0 0 0 0,0 1 0 0 0,12-20 0 0 0,-7 17-2 0 0,2 0-1 0 0,0 0 0 0 0,25-25 0 0 0,53-47-1036 0 0,-82 82 799 0 0,-5 5 178 0 0,26-22-296 0 0,-20 20 252 0 0,22-9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3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39 4128 0 0,'0'0'1880'0'0,"5"0"-1352"0"0,16 0-472 0 0,-3 0-16 0 0,23-3-24 0 0,-11-2-16 0 0,22 5 8 0 0,-8-3-32 0 0,0-5 16 0 0,-8 4-928 0 0,-2-4-400 0 0,-7 5 648 0 0,4-2 344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3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232 0 3200 0 0,'0'4'2392'0'0</inkml:trace>
  <inkml:trace contextRef="#ctx0" brushRef="#br0" timeOffset="1">229 23 6040 0 0,'-10'28'296'0'0,"2"-1"-160"0"0,-2-4-40 0 0,-11 17 8 0 0,4-5-24 0 0,-9 23 0 0 0,3-11-32 0 0,-3 31-8 0 0,0-15-48 0 0,3 7-8 0 0,2-20-752 0 0,11 2-336 0 0,2-13 552 0 0,16-33 272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4.2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88 171 3360 0 0,'0'3'88'0'0,"0"-1"1"0"0,0 0 0 0 0,0 0-1 0 0,1 1 1 0 0,-1-1-1 0 0,1 0 1 0 0,0 0 0 0 0,-1 0-1 0 0,1 0 1 0 0,0 1-1 0 0,0-1 1 0 0,0 0 0 0 0,0 0-1 0 0,1-1 1 0 0,-1 1-1 0 0,0 0 1 0 0,1 0 0 0 0,0-1-1 0 0,-1 1 1 0 0,1-1-1 0 0,0 1 1 0 0,0-1 0 0 0,-1 0-1 0 0,1 1 1 0 0,0-1-1 0 0,0 0 1 0 0,1 0 0 0 0,-1-1-1 0 0,0 1 1 0 0,0 0-1 0 0,5 0 1 0 0,-4 0-82 0 0,1-1 1 0 0,0 1-1 0 0,0-1 0 0 0,0 0 1 0 0,0-1-1 0 0,0 1 0 0 0,0 0 0 0 0,0-1 1 0 0,0 0-1 0 0,0 0 0 0 0,0 0 1 0 0,0-1-1 0 0,-1 1 0 0 0,1-1 1 0 0,0 0-1 0 0,-1 0 0 0 0,5-4 0 0 0,10-7 37 0 0,-14 10-38 0 0,1 0 0 0 0,-1 0 0 0 0,0-1 0 0 0,0 1 0 0 0,-1-1 1 0 0,1 0-1 0 0,-1 0 0 0 0,5-7 0 0 0,-5 3 1 0 0,-1 0 0 0 0,0 0 0 0 0,0-1 0 0 0,-1 1 0 0 0,0-1 0 0 0,0-10 0 0 0,-5-13-13 0 0,1 22 3 0 0,3 8 2 0 0,-1 0 1 0 0,1 0-1 0 0,-1 0 0 0 0,1 0 1 0 0,-1 0-1 0 0,0 0 0 0 0,0 1 1 0 0,0-1-1 0 0,0 0 0 0 0,0 1 1 0 0,-1-1-1 0 0,1 1 0 0 0,0-1 0 0 0,-1 1 1 0 0,1-1-1 0 0,-1 1 0 0 0,-2-2 1 0 0,0 1-1 0 0,1 1 1 0 0,-1-1-1 0 0,0 1 1 0 0,0-1-1 0 0,1 1 0 0 0,-1 0 1 0 0,0 1-1 0 0,-6-1 1 0 0,-3 0-33 0 0,-1 1 0 0 0,1 1 0 0 0,-1 1 0 0 0,-14 3-1 0 0,11-1-469 0 0,1 0-1 0 0,0 2 0 0 0,-26 12 0 0 0,34-14 408 0 0,-18 10-203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5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67 3136 0 0,'0'0'1031'0'0,"0"-12"300"0"0,0 8-1296 0 0,0 1-1 0 0,0 0 0 0 0,-1-1 0 0 0,1 1 0 0 0,-1 0 1 0 0,0-1-1 0 0,0 1 0 0 0,0 0 0 0 0,-2-4 0 0 0,2 6-28 0 0,1 0 0 0 0,-1 0-1 0 0,0-1 1 0 0,0 1 0 0 0,0 0-1 0 0,0 0 1 0 0,0 0-1 0 0,0 0 1 0 0,0 0 0 0 0,0 0-1 0 0,0 1 1 0 0,-1-1 0 0 0,1 0-1 0 0,0 1 1 0 0,0-1 0 0 0,-1 0-1 0 0,1 1 1 0 0,-1 0 0 0 0,1-1-1 0 0,0 1 1 0 0,-1 0 0 0 0,1-1-1 0 0,-3 1 1 0 0,2 1-5 0 0,0-1 0 0 0,0 0 0 0 0,0 1 1 0 0,1-1-1 0 0,-1 1 0 0 0,0 0 0 0 0,1-1 0 0 0,-1 1 0 0 0,1 0 1 0 0,-1 0-1 0 0,1 0 0 0 0,-1 0 0 0 0,1 1 0 0 0,0-1 1 0 0,-1 0-1 0 0,1 0 0 0 0,0 1 0 0 0,0-1 0 0 0,0 1 1 0 0,0-1-1 0 0,0 1 0 0 0,0 0 0 0 0,0-1 0 0 0,1 1 0 0 0,-1 0 1 0 0,0 3-1 0 0,-1 2 0 0 0,0 0 0 0 0,0 0 1 0 0,1 0-1 0 0,0 0 0 0 0,0 10 1 0 0,2-7 0 0 0,-1 1-1 0 0,1 0 1 0 0,1-1 0 0 0,0 1 0 0 0,6 15 0 0 0,23 48 15 0 0,-17-44-15 0 0,9 17 6 0 0,-12-26 16 0 0,-1-1 0 0 0,-1 2 0 0 0,0-1 0 0 0,8 41 0 0 0,-13-38 14 0 0,-1-1 0 0 0,-1 45 0 0 0,-2-58-13 0 0,-1 0 0 0 0,0 0-1 0 0,0 0 1 0 0,-1-1 0 0 0,-1 1 0 0 0,0-1-1 0 0,0 1 1 0 0,0-1 0 0 0,-10 17 0 0 0,12-24-19 0 0,-1 0 0 0 0,1 0 0 0 0,-1 0-1 0 0,1 0 1 0 0,-1-1 0 0 0,0 1 0 0 0,0 0 0 0 0,0-1 0 0 0,0 1 0 0 0,0-1 0 0 0,0 1 0 0 0,0-1 0 0 0,0 0-1 0 0,-1 0 1 0 0,1 0 0 0 0,0 0 0 0 0,-1 0 0 0 0,1-1 0 0 0,-1 1 0 0 0,-3-1 0 0 0,4 0-7 0 0,1 0 1 0 0,0 0-1 0 0,0-1 1 0 0,0 1-1 0 0,-1 0 0 0 0,1-1 1 0 0,0 1-1 0 0,0-1 1 0 0,0 0-1 0 0,0 1 1 0 0,0-1-1 0 0,0 0 0 0 0,0 0 1 0 0,0 1-1 0 0,0-1 1 0 0,0 0-1 0 0,0 0 1 0 0,0 0-1 0 0,1 0 1 0 0,-1 0-1 0 0,-1-3 0 0 0,-12-28-30 0 0,13 27 27 0 0,-7-19-20 0 0,2 0 1 0 0,-4-36-1 0 0,9 54 13 0 0,0-1 0 0 0,1 1-1 0 0,-1 0 1 0 0,1-1 0 0 0,0 1 0 0 0,1 0-1 0 0,-1-1 1 0 0,1 1 0 0 0,1 0 0 0 0,-1 0-1 0 0,1 0 1 0 0,0 0 0 0 0,1 0 0 0 0,-1 0-1 0 0,4-5 1 0 0,2 0-41 0 0,0 1 0 0 0,0 1 0 0 0,1 0 0 0 0,1 0 0 0 0,-1 1 0 0 0,1 0 0 0 0,21-12 0 0 0,68-28-1352 0 0,-65 33 1080 0 0,14-4 91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5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64 4064 0 0,'-3'6'1848'0'0,"6"-6"-1144"0"0,2 0-592 0 0,8 0-112 0 0,-3 0-8 0 0,11-3 8 0 0,-3 0 0 0 0,8-6 16 0 0,-3 5-80 0 0,15-3-16 0 0,-7-1-648 0 0,23-3-288 0 0,-10 3 512 0 0,12-9 248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5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260 1 4096 0 0,'-19'5'1337'0'0,"12"0"-793"0"0,5-3-451 0 0,0-1-68 0 0,1-1 0 0 0,0 1-1 0 0,0 0 1 0 0,0 0 0 0 0,0 0-1 0 0,0 0 1 0 0,1 0 0 0 0,-1 0-1 0 0,0 0 1 0 0,0 0 0 0 0,0 0-1 0 0,1 0 1 0 0,-1 0 0 0 0,1 0-1 0 0,-1 1 1 0 0,1-1 0 0 0,-1 0-1 0 0,1 0 1 0 0,0 2 0 0 0,-1-1-9 0 0,1-1 0 0 0,0 0 0 0 0,0 0 0 0 0,0 1 0 0 0,-1-1 1 0 0,1 0-1 0 0,-1 0 0 0 0,1 1 0 0 0,-1-1 0 0 0,-1 2 0 0 0,-3 9 33 0 0,-47 145 153 0 0,5 2-97 0 0,30-100-92 0 0,-11 43-1216 0 0,-28 199 0 0 0,52-250-661 0 0,3-7 648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6.3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1 348 3712 0 0,'6'37'1204'0'0,"-6"-36"-1173"0"0,0-1 0 0 0,1 1 0 0 0,-1 0 0 0 0,0 0 0 0 0,0 0 0 0 0,0 0 0 0 0,1-1 1 0 0,-1 1-1 0 0,1 0 0 0 0,-1 0 0 0 0,0-1 0 0 0,1 1 0 0 0,-1 0 0 0 0,1-1 0 0 0,0 2 0 0 0,18 23 330 0 0,-19-25-346 0 0,2 4 59 0 0,0 0-1 0 0,1 0 1 0 0,-1 0 0 0 0,1-1 0 0 0,3 4 0 0 0,-3-5-52 0 0,-1 0 0 0 0,1-1 0 0 0,0 1 0 0 0,0-1 0 0 0,-1 0 0 0 0,1 0 0 0 0,6 2 0 0 0,2 1 19 0 0,-6-2-26 0 0,1 0 0 0 0,-1-1 0 0 0,0 1 0 0 0,1-1 0 0 0,-1 0 0 0 0,1 0 0 0 0,8 0 0 0 0,-5-3-7 0 0,1 1 0 0 0,-1-1 0 0 0,0-1 0 0 0,0 1 0 0 0,0-2 0 0 0,11-5-1 0 0,-7 3 4 0 0,0-2-1 0 0,0 0 1 0 0,15-11-1 0 0,-16 8 7 0 0,0-1 0 0 0,0 0 0 0 0,-1-1-1 0 0,-1 0 1 0 0,0 0 0 0 0,0-1 0 0 0,-2 0-1 0 0,13-28 1 0 0,-17 34-8 0 0,-1 0 0 0 0,0-1 0 0 0,-1 1 0 0 0,0-1 0 0 0,0 0-1 0 0,-1 1 1 0 0,0-1 0 0 0,0 0 0 0 0,-1 0 0 0 0,0 0 0 0 0,-1 0 0 0 0,0 0 0 0 0,0 1 0 0 0,-4-12-1 0 0,3 12-3 0 0,0 1 0 0 0,0-1 0 0 0,-1 1 0 0 0,0 0 0 0 0,-1 0-1 0 0,1 0 1 0 0,-1 1 0 0 0,-1-1 0 0 0,1 1 0 0 0,-1 0-1 0 0,0 0 1 0 0,-1 1 0 0 0,1-1 0 0 0,-1 1 0 0 0,0 0-1 0 0,0 1 1 0 0,-11-7 0 0 0,13 10-8 0 0,0-1-1 0 0,1 1 1 0 0,-1-1-1 0 0,0 1 1 0 0,0 0 0 0 0,0 0-1 0 0,0 1 1 0 0,0-1-1 0 0,0 1 1 0 0,0 0-1 0 0,0 0 1 0 0,0 0 0 0 0,-4 2-1 0 0,4-2-6 0 0,1 1 0 0 0,-1 0 0 0 0,1 0-1 0 0,-1 0 1 0 0,1 0 0 0 0,0 1 0 0 0,0 0 0 0 0,0-1-1 0 0,0 1 1 0 0,0 0 0 0 0,0 0 0 0 0,-5 5 0 0 0,0 0-66 0 0,0 0-116 0 0,1 1-1 0 0,-1 0 1 0 0,1 1-1 0 0,0 0 1 0 0,1 0 0 0 0,0 0-1 0 0,1 1 1 0 0,0-1-1 0 0,-4 12 1 0 0,3-9 75 0 0,-12 30-175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9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69 3104 0 0,'-2'-1'1392'0'0,"-2"6"-1002"0"0,-2 7-259 0 0,3 8-60 0 0,1 0 1 0 0,2 0-1 0 0,2 38 0 0 0,-1-26-42 0 0,1 14 62 0 0,2-1 0 0 0,2 0 1 0 0,2-1-1 0 0,21 68 1 0 0,-25-98-81 0 0,1-1 0 0 0,1 0 1 0 0,0 0-1 0 0,1-1 0 0 0,0 0 0 0 0,0 0 1 0 0,2 0-1 0 0,14 15 0 0 0,-17-20-10 0 0,1 0-1 0 0,0-1 1 0 0,0 0-1 0 0,0-1 1 0 0,1 1 0 0 0,0-1-1 0 0,0-1 1 0 0,0 0-1 0 0,1 0 1 0 0,-1 0-1 0 0,1-1 1 0 0,0 0 0 0 0,11 1-1 0 0,-10-1 10 0 0,0-1 0 0 0,-1 0-1 0 0,1-1 1 0 0,0 0 0 0 0,0-1 0 0 0,0 0 0 0 0,0 0-1 0 0,0-1 1 0 0,-1-1 0 0 0,1 1 0 0 0,15-6-1 0 0,-14 4 9 0 0,1-1-1 0 0,0-1 0 0 0,-1 0 1 0 0,0 0-1 0 0,0-1 0 0 0,14-10 1 0 0,-11 4 10 0 0,0 0 1 0 0,-1 0 0 0 0,22-27-1 0 0,-19 17 8 0 0,-1 0-1 0 0,-1-1 0 0 0,-1-1 0 0 0,-1 0 0 0 0,-1-1 0 0 0,12-41 0 0 0,-17 46 1 0 0,-2 0-1 0 0,0-1 1 0 0,-2 1 0 0 0,1-35-1 0 0,-3 43-20 0 0,-1 0 0 0 0,0 0 0 0 0,0 0 0 0 0,-1 0 0 0 0,-5-15-1 0 0,5 21-10 0 0,-1-1 0 0 0,0 0 1 0 0,0 1-1 0 0,-1 0 0 0 0,1 0 0 0 0,-1 0 0 0 0,-1 0 0 0 0,1 0 0 0 0,-1 1 0 0 0,-6-6 0 0 0,-4 0-4 0 0,1 0 1 0 0,-2 1 0 0 0,1 1-1 0 0,-1 0 1 0 0,-1 1 0 0 0,1 1-1 0 0,-1 1 1 0 0,-1 0 0 0 0,-18-3-1 0 0,10 4-68 0 0,0 1 0 0 0,1 1 0 0 0,-1 1 0 0 0,0 2-1 0 0,-48 4 1 0 0,-35 15-549 0 0,78-13 493 0 0,-24 5-36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20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75 186 2944 0 0,'-17'16'975'0'0,"16"-15"-949"0"0,0 0 1 0 0,0 0 0 0 0,1 0-1 0 0,-1 0 1 0 0,1 0 0 0 0,-1 0-1 0 0,1 0 1 0 0,-1 0 0 0 0,1 0-1 0 0,-1 0 1 0 0,1 0 0 0 0,0 0-1 0 0,0 0 1 0 0,-1 2 0 0 0,-14 55 245 0 0,10-23-36 0 0,-6 145 376 0 0,11-133-475 0 0,6 63 1 0 0,-3-85-96 0 0,2 1 0 0 0,1-1 0 0 0,2 0 0 0 0,19 47 0 0 0,-19-55-21 0 0,1 1 0 0 0,0-1 0 0 0,1-1 0 0 0,1 0 1 0 0,1 0-1 0 0,0-1 0 0 0,16 15 0 0 0,-20-22-11 0 0,0-1 0 0 0,1 1 0 0 0,-1-1 0 0 0,1 0-1 0 0,1-1 1 0 0,-1 0 0 0 0,1-1 0 0 0,0 0 0 0 0,1 0 0 0 0,-1-1-1 0 0,1-1 1 0 0,12 3 0 0 0,-14-3-2 0 0,1 0 0 0 0,0-1 0 0 0,1-1 0 0 0,-1 0 0 0 0,0 0 0 0 0,0-1 0 0 0,0 0 0 0 0,1-1 0 0 0,-1 0 0 0 0,0 0 0 0 0,0-1 0 0 0,19-7 0 0 0,10-2 23 0 0,-2-3 0 0 0,69-34 0 0 0,-82 35-22 0 0,0-1-1 0 0,-1-1 0 0 0,-1-1 0 0 0,-1-1 0 0 0,0-1 1 0 0,20-23-1 0 0,-21 21 6 0 0,-2-1 1 0 0,0-1 0 0 0,-1 0-1 0 0,-2-1 1 0 0,0-1 0 0 0,-2 0-1 0 0,0-1 1 0 0,-2 0 0 0 0,16-53-1 0 0,-21 61-6 0 0,-2 1-1 0 0,0-1 0 0 0,-1 0 1 0 0,-1 0-1 0 0,-1 0 0 0 0,0-1 1 0 0,-1 1-1 0 0,-1 0 0 0 0,-6-34 1 0 0,1 28 6 0 0,-11-25 1 0 0,15 41-12 0 0,-3-4 2 0 0,0-1 0 0 0,0 1 0 0 0,-1 0 1 0 0,-1 1-1 0 0,0-1 0 0 0,0 1 0 0 0,-1 0 0 0 0,0 1 1 0 0,-1 0-1 0 0,-16-13 0 0 0,5 3-5 0 0,-41-28 0 0 0,43 37-1 0 0,0 0 0 0 0,-20-6 0 0 0,28 12 0 0 0,-7-4-4 0 0,0 2 0 0 0,-1 1-1 0 0,1 0 1 0 0,-1 1 0 0 0,-29-3 0 0 0,14 6-9 0 0,0 1 0 0 0,-40 6 0 0 0,4 4-181 0 0,0 2 1 0 0,1 4 0 0 0,-71 26-1 0 0,127-38-26 0 0,0 0-1 0 0,0 1 0 0 0,0 1 0 0 0,1 0 1 0 0,-16 11-1 0 0,26-16 202 0 0,0 0 0 0 0,0 0 0 0 0,0 0 0 0 0,0 0 0 0 0,1 0 0 0 0,-1 1 0 0 0,0-1 0 0 0,0 0 0 0 0,1 0 0 0 0,-1 1 0 0 0,1-1 0 0 0,-1 1 0 0 0,1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4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 3072 0 0,'-3'5'1937'0'0,"3"-4"-1890"0"0,6 12 421 0 0,-5-11-464 0 0,0 0 2 0 0,0-1 0 0 0,0 1 0 0 0,0 0 0 0 0,0 0 0 0 0,0 0 0 0 0,0 0 0 0 0,-1 0 0 0 0,1 0 0 0 0,-1 0 0 0 0,1 0-1 0 0,-1 0 1 0 0,0 1 0 0 0,0-1 0 0 0,0 2 0 0 0,1 56 99 0 0,-3 94 79 0 0,0-110-257 0 0,2 0 0 0 0,2 0-1 0 0,9 55 1 0 0,-6-71 36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3:58.1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368 0 2848 0 0,'0'0'933'0'0,"1"7"159"0"0,2-2-1063 0 0,-1 1-1 0 0,1-1 0 0 0,-2 1 1 0 0,1-1-1 0 0,0 1 1 0 0,-1 0-1 0 0,0-1 1 0 0,-1 1-1 0 0,1 0 0 0 0,-1 9 1 0 0,2 15 53 0 0,21 184 130 0 0,0-14-60 0 0,-15-93-139 0 0,-4-41 0 0 0,5 124 65 0 0,-9 18 18 0 0,0 68 38 0 0,-7-11-1 0 0,5-231-120 0 0,-2 74 20 0 0,-9 175 38 0 0,-17 164 10 0 0,-7-57-43 0 0,22-246-21 0 0,-9 113 19 0 0,-9 85-3 0 0,-42 292 16 0 0,1 11-22 0 0,12-39-25 0 0,57-548-4 0 0,-46 605 27 0 0,29-19 6 0 0,32-38-7 0 0,34-7 16 0 0,5-66-33 0 0,-13 6-5 0 0,-34-264 25 0 0,-2-191-18 0 0,-12 423 15 0 0,-7-200-22 0 0,-5 85-33 0 0,21-64 32 0 0,23-71 42 0 0,-16-224-35 0 0,43 263-17 0 0,-40-256 2 0 0,5 13 40 0 0,-11-48-24 0 0,-1 0-1 0 0,1-1 1 0 0,-1 1-1 0 0,0 7 1 0 0,0-9-5 0 0,0 0 0 0 0,0 0 0 0 0,0-1 0 0 0,0 1 0 0 0,1 0 0 0 0,-1 0 0 0 0,1 0 0 0 0,0 0 0 0 0,2 5 0 0 0,-3-5 1 0 0,0 2-7 0 0,13 2-56 0 0,-10-6 58 0 0,-1 0 0 0 0,1-1 0 0 0,-1 1 0 0 0,1-1 0 0 0,0 0 0 0 0,-1 0 0 0 0,1 0 0 0 0,-1 0 0 0 0,3-1 0 0 0,5 0-16 0 0,54 1 1 0 0,158 6-18 0 0,12 21 32 0 0,-66-13 0 0 0,-136-12 1 0 0,326 9 0 0 0,114-11 14 0 0,-106-2 17 0 0,-206 2-23 0 0,337-5 4 0 0,-219-2 1 0 0,99-2-5 0 0,241-16-19 0 0,-576 23 9 0 0,226-9-6 0 0,107-7 21 0 0,362-39 6 0 0,41-15 5 0 0,-295 22-3 0 0,-174 17 6 0 0,-59 8-3 0 0,380-41 20 0 0,-238 18-31 0 0,-66 6 5 0 0,300-35-5 0 0,-538 68-11 0 0,526-41-19 0 0,304 49 7 0 0,-823 3 10 0 0,125 7 0 0 0,180-2 27 0 0,-236-9-21 0 0,69-6 19 0 0,-81-8 58 0 0,-123 14-58 0 0,43 2 1 0 0,-24 1-854 0 0,-49-1 740 0 0,0 0 1 0 0,0 0 0 0 0,0 0-1 0 0,0 0 1 0 0,0-1 0 0 0,0 1-1 0 0,0 0 1 0 0,0 0-1 0 0,0-1 1 0 0,1 1 0 0 0,-1-1-1 0 0,0 1 1 0 0,0-1 0 0 0,0 1-1 0 0,0-1 1 0 0,0 0 0 0 0,-1-1 50 0 0,1 1 0 0 0,0-1 0 0 0,0 0 0 0 0,-1 0 0 0 0,1 1 1 0 0,1-1-1 0 0,-3-4 0 0 0,3 6 37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01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1 902 2368 0 0,'0'0'34'0'0,"0"1"1"0"0,-1-1-1 0 0,1 0 1 0 0,0 1-1 0 0,0-1 1 0 0,0 1-1 0 0,0-1 1 0 0,0 0-1 0 0,0 1 1 0 0,0-1-1 0 0,1 1 0 0 0,-1-1 1 0 0,0 0-1 0 0,0 1 1 0 0,0-1-1 0 0,0 0 1 0 0,0 1-1 0 0,1-1 1 0 0,-1 1-1 0 0,0-1 1 0 0,0 0-1 0 0,1 0 1 0 0,-1 1-1 0 0,0-1 1 0 0,0 0-1 0 0,1 1 0 0 0,-1-1 1 0 0,0 0-1 0 0,1 0 1 0 0,-1 1-1 0 0,0-1 1 0 0,1 0-1 0 0,-1 0 1 0 0,0 0-1 0 0,1 0 1 0 0,-1 0-1 0 0,1 0 1 0 0,-1 1-1 0 0,0-1 0 0 0,1 0 1 0 0,-1 0-1 0 0,1 0 1 0 0,-1 0-1 0 0,0 0 1 0 0,1 0-1 0 0,-1 0 1 0 0,1-1-1 0 0,-1 1 1 0 0,0 0-1 0 0,1 0 1 0 0,-1 0-1 0 0,0 0 0 0 0,1 0 1 0 0,-1-1-1 0 0,0 1 1 0 0,1 0-1 0 0,-1 0 1 0 0,0-1-1 0 0,1 1 1 0 0,-1 0-1 0 0,0 0 1 0 0,1-1-1 0 0,-1 1 1 0 0,0 0-1 0 0,1-1 1 0 0,1-3 59 0 0,1 0 1 0 0,0-1 0 0 0,-1 1 0 0 0,0-1 0 0 0,0 1 0 0 0,0-1 0 0 0,0 0 0 0 0,0-5 0 0 0,1 0 52 0 0,-1 3-124 0 0,1 0 0 0 0,0 0 0 0 0,0 1 0 0 0,0-1 0 0 0,0 0 1 0 0,1 1-1 0 0,0 0 0 0 0,1 0 0 0 0,0 0 0 0 0,-1 1 0 0 0,2-1 0 0 0,-1 1 1 0 0,1 0-1 0 0,-1 1 0 0 0,1-1 0 0 0,0 1 0 0 0,1 0 0 0 0,-1 1 0 0 0,10-4 0 0 0,9 0-11 0 0,1 1-1 0 0,-1 1 0 0 0,43-2 0 0 0,-34 4-1 0 0,28 1 2 0 0,14 0-9 0 0,51-9 41 0 0,-63 7-23 0 0,48 2-21 0 0,-18 1 16 0 0,168-9-1 0 0,-105-2-6 0 0,-111 8-4 0 0,193-9 23 0 0,-126 8-30 0 0,303-22 8 0 0,31-3 38 0 0,-410 27-39 0 0,731-61 86 0 0,-508 38-38 0 0,310-26 36 0 0,16 8-17 0 0,-155 8-19 0 0,-134 16-26 0 0,99-9-5 0 0,199-16 21 0 0,-445 35-20 0 0,627-49 50 0 0,-461 38-72 0 0,84-9 17 0 0,607-42 64 0 0,17 15-56 0 0,-22 36 27 0 0,-155 53-16 0 0,-676-21-13 0 0,73 7-12 0 0,-239-18-11 0 0,86 9 7 0 0,112 26-1 0 0,-200-35-5 0 0,0 1-1 0 0,-1 0 0 0 0,1-1 1 0 0,-1 1-1 0 0,1 0 0 0 0,-1 1 1 0 0,1-1-1 0 0,-1 0 1 0 0,1 1-1 0 0,-1-1 0 0 0,0 1 1 0 0,0 0-1 0 0,0 0 0 0 0,0 0 1 0 0,0 0-1 0 0,0 0 0 0 0,-1 0 1 0 0,1 0-1 0 0,1 4 0 0 0,-2-3 4 0 0,0 1 0 0 0,0-1 0 0 0,0 1 0 0 0,0 0-1 0 0,-1-1 1 0 0,0 1 0 0 0,1 0 0 0 0,-1-1 0 0 0,-1 1 0 0 0,1 0 0 0 0,-1-1-1 0 0,1 1 1 0 0,-3 5 0 0 0,0 6 5 0 0,-2-1 0 0 0,1 0 1 0 0,-2 0-1 0 0,-7 14 0 0 0,11-24-10 0 0,1 0 0 0 0,-1-1 0 0 0,1 1 0 0 0,0 0 0 0 0,0 0 0 0 0,0 0 0 0 0,0 4 0 0 0,-3 14 0 0 0,-15 72 3 0 0,11-45 6 0 0,-13 57-19 0 0,-21 123 30 0 0,35-171-18 0 0,-23 253 6 0 0,18 9-1 0 0,-30 442 19 0 0,-16-101-28 0 0,16-161 3 0 0,4 29 9 0 0,30-397-6 0 0,-7 190 23 0 0,-4 71-11 0 0,5-211 2 0 0,-33 513-20 0 0,39-3-38 0 0,81 304 39 0 0,-40-628 1 0 0,37 565-28 0 0,-34-441 57 0 0,-13-253-31 0 0,-4-45 3 0 0,16 151-7 0 0,0 9-4 0 0,-20-2 4 0 0,-7-129 70 0 0,-3-27-70 0 0,-3-40 3 0 0,-3-86 44 0 0,6 11 46 0 0,3 52-66 0 0,-7-101-15 0 0,-1-5-4 0 0,0-1 0 0 0,-5 32 0 0 0,0-2-2 0 0,2-16-2 0 0,1-19-78 0 0,2 28 0 0 0,1-19 58 0 0,-1-29 192 0 0,0 20-253 0 0,-5 24 84 0 0,5-9 27 0 0,0-35 10 0 0,-4 13 12 0 0,3-11-57 0 0,-1-1-1 0 0,0 1 0 0 0,1 0 0 0 0,0-1 0 0 0,0 1 1 0 0,0 0-1 0 0,0 0 0 0 0,0-1 0 0 0,0 1 0 0 0,1 0 0 0 0,-1 0 1 0 0,1 0-1 0 0,0 0 0 0 0,0 4 0 0 0,-5 29 143 0 0,4-35-142 0 0,1-1 7 0 0,0 0 0 0 0,0 1 0 0 0,-1-1 0 0 0,1 0 0 0 0,0 0 0 0 0,0 1 0 0 0,0-1 0 0 0,-1 0 0 0 0,1 1 0 0 0,0-1-1 0 0,-1 0 1 0 0,1 0 0 0 0,0 0 0 0 0,-1 1 0 0 0,1-1 0 0 0,0 0 0 0 0,-1 0 0 0 0,1 0 0 0 0,0 0 0 0 0,-1 0 0 0 0,1 0 0 0 0,0 1 0 0 0,-1-1 0 0 0,1 0 0 0 0,-1 0 0 0 0,1 0 0 0 0,0 0-1 0 0,-1 0 1 0 0,1 0 0 0 0,0-1 0 0 0,-1 1 0 0 0,1 0 0 0 0,0 0 0 0 0,-1 0 0 0 0,0 0 1 0 0,1 0-1 0 0,0-1 1 0 0,0 1-1 0 0,-1 0 1 0 0,1 0-1 0 0,0 0 1 0 0,0 0-1 0 0,0 0 1 0 0,-1 0-1 0 0,1 0 1 0 0,0 0-1 0 0,0 0 1 0 0,-1 0-1 0 0,1 0 1 0 0,0 0 0 0 0,0 0-1 0 0,-1 0 1 0 0,1 0-1 0 0,0 0 1 0 0,0 0-1 0 0,-1 0 1 0 0,1 0-1 0 0,0 0 1 0 0,0 1-1 0 0,0-1 1 0 0,-1 0-1 0 0,1 0 1 0 0,0 0-1 0 0,-1 1 2 0 0,0-1-1 0 0,0 1 0 0 0,0-1 0 0 0,0 1 1 0 0,0-1-1 0 0,0 1 0 0 0,0-1 1 0 0,0 0-1 0 0,-1 0 0 0 0,1 0 0 0 0,0 1 1 0 0,0-1-1 0 0,0 0 0 0 0,0 0 0 0 0,0-1 1 0 0,0 1-1 0 0,-2 0 0 0 0,-2-1 8 0 0,-55 2 9 0 0,-72-2-16 0 0,7-18-2 0 0,74 10 12 0 0,19 3-10 0 0,1 0 3 0 0,-1 2 0 0 0,-34-1-1 0 0,15 5-24 0 0,20 9 3 0 0,13-1-330 0 0,16-6 257 0 0,0-1 0 0 0,-1 0 0 0 0,1 1 1 0 0,-1-1-1 0 0,1 0 0 0 0,-1-1 0 0 0,0 1 0 0 0,1 0 1 0 0,-1-1-1 0 0,0 1 0 0 0,1-1 0 0 0,-1 0 0 0 0,0 0 1 0 0,0 0-1 0 0,1 0 0 0 0,-1 0 0 0 0,0-1 0 0 0,1 1 0 0 0,-1-1 1 0 0,-4-1-1 0 0,-39-25-206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07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6 391 3200 0 0,'-5'-1'2366'0'0,"23"-1"-1720"0"0,-9 1-706 0 0,215-36 248 0 0,-63 14-115 0 0,306-43-56 0 0,-226 61-50 0 0,-30 2 48 0 0,367-7-4 0 0,-229 7-30 0 0,-199-5 51 0 0,-57 1-11 0 0,203-17-13 0 0,-16-6 17 0 0,-247 26-17 0 0,288-36-6 0 0,168-22 52 0 0,7 20-47 0 0,-200 27-8 0 0,204 8 1 0 0,-303 8 30 0 0,-167 1-16 0 0,0 1 0 0 0,31 6 0 0 0,-32-3 4 0 0,1-2 0 0 0,30 1 0 0 0,-51-5-17 0 0,-1 1-1 0 0,1 0 0 0 0,-1 1 0 0 0,14 4 0 0 0,18 3 15 0 0,-2-4-1 0 0,61 3-41 0 0,-93-8 27 0 0,-1 1-1 0 0,0 0 1 0 0,1 0-1 0 0,-1 1 1 0 0,9 3-1 0 0,19 4 20 0 0,-26-8-16 0 0,0 0 0 0 0,0-1 0 0 0,8 0 0 0 0,22-1 65 0 0,-29 1-76 0 0,0 0 1 0 0,-1 1-1 0 0,10 2 0 0 0,10 2 31 0 0,-22-4-22 0 0,0 1 0 0 0,0-1 0 0 0,0 0 0 0 0,0-1 0 0 0,1 1 0 0 0,-1-1 0 0 0,0 0 0 0 0,0 0 0 0 0,8-1 0 0 0,-7 0 2 0 0,0 0-1 0 0,0 1 0 0 0,-1 0 0 0 0,1 0 0 0 0,0 1 1 0 0,-1 0-1 0 0,10 2 0 0 0,-14-3-5 0 0,1 1 0 0 0,-1-1 0 0 0,1 1 0 0 0,-1-1 0 0 0,0 1 1 0 0,1-1-1 0 0,-1 0 0 0 0,1 0 0 0 0,-1 0 0 0 0,1 1 0 0 0,-1-2 0 0 0,1 1 0 0 0,-1 0 0 0 0,1 0 0 0 0,-1 0 0 0 0,0-1 0 0 0,1 1 0 0 0,-1-1 0 0 0,2 0 0 0 0,-4 1-170 0 0,-1 0 0 0 0,1 0 0 0 0,-1 0 0 0 0,1 0-1 0 0,0 0 1 0 0,-1 0 0 0 0,1 0 0 0 0,-1-1-1 0 0,1 1 1 0 0,0-1 0 0 0,-1 1 0 0 0,1-1-1 0 0,-2-1 1 0 0,-6-5-124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16.1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4 2880 0 0,'-5'-3'1870'0'0,"10"18"-690"0"0,-5 52-1171 0 0,-1-5 13 0 0,8 79 1 0 0,11 50-87 0 0,-6 3 144 0 0,-10 3-32 0 0,-3-126-35 0 0,1 245 28 0 0,0 62-17 0 0,0 5-5 0 0,14 23 5 0 0,16-73-17 0 0,-19-233-5 0 0,34 358 65 0 0,0 27-39 0 0,-9 15 16 0 0,-3-48-27 0 0,-6-24 23 0 0,-13-139 1 0 0,-9-179-30 0 0,13 306 89 0 0,-16-305-91 0 0,5 77 17 0 0,12 10-27 0 0,-13-119 1 0 0,-3 124 35 0 0,-5-114 172 0 0,7-60-349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18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21 2976 0 0,'-1'0'82'0'0,"0"0"-43"0"0,1 1 0 0 0,0-1 0 0 0,-1 0 0 0 0,1 0 0 0 0,0 0 0 0 0,-1 0 0 0 0,1 0 0 0 0,-1 0 0 0 0,1 0 0 0 0,0 0 0 0 0,-1 0 0 0 0,1 0 0 0 0,0 0 0 0 0,-1 0 0 0 0,1 0 0 0 0,0 0 0 0 0,-1 0 0 0 0,1 0 0 0 0,0-1 0 0 0,-1 1 0 0 0,1 0 0 0 0,0 0 0 0 0,-1 0 0 0 0,-2-8 1687 0 0,16 8-1537 0 0,-10 0-186 0 0,-1 0 0 0 0,1-1-1 0 0,-1 1 1 0 0,0-1 0 0 0,1 0-1 0 0,-1 1 1 0 0,3-2 0 0 0,15-4 12 0 0,35 5 42 0 0,-35 1-39 0 0,-4 0-9 0 0,-1 1 1 0 0,0 1-1 0 0,-1 0 0 0 0,21 6 0 0 0,-12-2-2 0 0,-8-3 4 0 0,1 2 0 0 0,0 0 0 0 0,23 11-1 0 0,-31-11 2 0 0,0-1 0 0 0,0 1-1 0 0,0 1 1 0 0,-1-1 0 0 0,0 1-1 0 0,0 1 1 0 0,0-1 0 0 0,7 11-1 0 0,-13-16-9 0 0,6 8 29 0 0,0 0 0 0 0,-1 0 1 0 0,0 1-1 0 0,-1 0 1 0 0,0 0-1 0 0,6 17 1 0 0,-8-12 2 0 0,0 0 1 0 0,-1 1-1 0 0,-1-1 0 0 0,0 0 1 0 0,-2 0-1 0 0,1 1 0 0 0,-2-1 1 0 0,-6 27-1 0 0,1-16-15 0 0,-2-1 0 0 0,-1 0 0 0 0,-1 0 0 0 0,-21 33 0 0 0,26-47-11 0 0,-63 102 65 0 0,57-97-191 0 0,1-1 0 0 0,-2 0 0 0 0,0-1 0 0 0,-30 25-1 0 0,39-36-27 0 0,0 1 0 0 0,0-1 0 0 0,0 0 0 0 0,-1-1-1 0 0,0 1 1 0 0,1-1 0 0 0,-1 0 0 0 0,0 0 0 0 0,0 0-1 0 0,0 0 1 0 0,0-1 0 0 0,0 0 0 0 0,-1 0-1 0 0,-5 0 1 0 0,-8-7-135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1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3 3904 0 0,'-1'-1'56'0'0,"1"1"0"0"0,0 0 0 0 0,-1 0 0 0 0,1-1-1 0 0,-1 1 1 0 0,1 0 0 0 0,0 0 0 0 0,-1 0 0 0 0,1 0 0 0 0,-1 0 0 0 0,1 0 0 0 0,0-1 0 0 0,-1 1 0 0 0,1 0 0 0 0,-1 0 0 0 0,1 0 0 0 0,-1 0-1 0 0,1 0 1 0 0,0 1 0 0 0,-1-1 0 0 0,1 0 0 0 0,-1 0 0 0 0,1 0 0 0 0,-1 0 0 0 0,1 0 0 0 0,0 1 0 0 0,-1-1 0 0 0,1 0 0 0 0,-1 1 0 0 0,0 14 1177 0 0,1-3-1195 0 0,8 131 74 0 0,-1-42-61 0 0,10 190 59 0 0,-3 35-15 0 0,-13-301-112 0 0,25 320-503 0 0,-22-306 150 0 0,6 28-1656 0 0,-10-65 1855 0 0,1 0 0 0 0,-1-1 1 0 0,1 1-1 0 0,-1-1 0 0 0,1 1 0 0 0,0-1 1 0 0,0 1-1 0 0,-1-1 0 0 0,1 0 1 0 0,1 2-1 0 0,-1-3 96 0 0,7 12-1196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0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2 216 3776 0 0,'0'0'57'0'0,"-1"0"0"0"0,1-1 1 0 0,0 1-1 0 0,0 0 0 0 0,0-1 0 0 0,0 1 0 0 0,0 0 1 0 0,0-1-1 0 0,0 1 0 0 0,0-1 0 0 0,0 1 0 0 0,0 0 1 0 0,0-1-1 0 0,0 1 0 0 0,0 0 0 0 0,0-1 1 0 0,0 1-1 0 0,0 0 0 0 0,0-1 0 0 0,1 1 0 0 0,-1 0 1 0 0,0-1-1 0 0,0 1 0 0 0,0 0 0 0 0,1-1 0 0 0,0 0 172 0 0,-1 1-172 0 0,0 0 1 0 0,0 0-1 0 0,1 0 0 0 0,-1-1 0 0 0,1 0-35 0 0,0 1-1 0 0,1-1 0 0 0,-1 0 1 0 0,0 1-1 0 0,0-1 0 0 0,0 1 1 0 0,1 0-1 0 0,-1-1 0 0 0,0 1 1 0 0,0 0-1 0 0,1 0 0 0 0,1-1 1 0 0,40 1 211 0 0,104-19-77 0 0,-119 14-147 0 0,-1-1 0 0 0,0-2 0 0 0,0 0 0 0 0,33-16 0 0 0,216-95-1179 0 0,-265 115 814 0 0,-9-1 168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0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81 4096 0 0,'-13'21'1848'0'0,"31"-8"-1512"0"0,-14-10-80 0 0,19 1-168 0 0,-4 1-8 0 0,35-10-32 0 0,-9-2-8 0 0,14-6-24 0 0,-4 1-16 0 0,18-12 24 0 0,-14 8-232 0 0,18-5-88 0 0,-8 5 144 0 0,8 4 72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0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96 2656 0 0,'-13'-17'2493'0'0,"13"20"-2167"0"0,5 173 524 0 0,-4-151-779 0 0,1 1 1 0 0,6 34-1 0 0,-6-54-61 0 0,2 18 41 0 0,2 0 0 0 0,1 0 0 0 0,11 26 0 0 0,-14-38-36 0 0,1-1 0 0 0,0 0-1 0 0,1-1 1 0 0,0 1 0 0 0,1-1 0 0 0,0 0 0 0 0,1-1-1 0 0,-1 0 1 0 0,2 0 0 0 0,-1-1 0 0 0,1 0-1 0 0,14 10 1 0 0,-14-13-6 0 0,0-1-1 0 0,0 0 0 0 0,0 0 1 0 0,0-1-1 0 0,0 0 1 0 0,1-1-1 0 0,-1 0 1 0 0,15 2-1 0 0,-17-5-5 0 0,0 0 0 0 0,0 0 0 0 0,-1 0 0 0 0,1-1 0 0 0,0 1 0 0 0,-1-2 0 0 0,1 1 0 0 0,11-7 1 0 0,-7 3 7 0 0,0-1 1 0 0,0 0 0 0 0,15-14 0 0 0,-20 15-4 0 0,0 0 0 0 0,0-1 0 0 0,0 1 0 0 0,-1-1 0 0 0,0-1 1 0 0,-1 1-1 0 0,1-1 0 0 0,4-12 0 0 0,-5 12-3 0 0,3-7 5 0 0,0 1 0 0 0,-1-1 0 0 0,0-1 0 0 0,-2 1 0 0 0,0-1 0 0 0,0 1 0 0 0,-1-1 0 0 0,-1 0 0 0 0,-1-24 0 0 0,0 31-4 0 0,0-23 33 0 0,-5-43 0 0 0,3 65-33 0 0,0 0 0 0 0,-1 0 1 0 0,-1 1-1 0 0,0-1 0 0 0,0 1 0 0 0,0 0 0 0 0,-1 0 0 0 0,-10-16 0 0 0,8 16-5 0 0,0 1-1 0 0,0-1 1 0 0,-1 1 0 0 0,0 0-1 0 0,-1 1 1 0 0,0-1-1 0 0,0 2 1 0 0,0-1 0 0 0,-1 1-1 0 0,-16-9 1 0 0,11 9-23 0 0,0 0 1 0 0,0 1-1 0 0,0 1 0 0 0,-20-4 1 0 0,28 6-99 0 0,0 2 0 0 0,-1-1 0 0 0,1 1 0 0 0,0 0 0 0 0,0 0 0 0 0,-1 1 0 0 0,1 0 1 0 0,0 0-1 0 0,0 0 0 0 0,0 1 0 0 0,0 0 0 0 0,0 0 0 0 0,-6 3 0 0 0,6-2-120 0 0,1 1 0 0 0,0 0-1 0 0,0 0 1 0 0,0 0 0 0 0,0 0-1 0 0,1 0 1 0 0,-6 9 0 0 0,-5 13-183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1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0 4672 0 0,'-19'9'2144'0'0,"19"-14"-1536"0"0,0 13-608 0 0,10-3-72 0 0,-1 2-32 0 0,-9-2-440 0 0,13 3-200 0 0,-3-4 384 0 0,-6-1 176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4.3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9 3616 0 0,'-10'-8'1640'0'0,"10"11"-1160"0"0,10-3-448 0 0,-2 0 16 0 0,10 0-24 0 0,-5 0-16 0 0,13 0 16 0 0,-4 0-56 0 0,9 0-8 0 0,-5 0-848 0 0,0 0-360 0 0,-3 0 624 0 0,-15 8 312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1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11 3648 0 0,'-16'-10'1838'0'0,"17"14"-982"0"0,245 502-13 0 0,-222-456-799 0 0,-3 2-1 0 0,29 105 1 0 0,-46-141-35 0 0,1-3 0 0 0,-1 0-1 0 0,-1 1 0 0 0,-1-1 0 0 0,0 1 1 0 0,0-1-1 0 0,-1 1 0 0 0,-1 0 1 0 0,-2 14-1 0 0,1-18-9 0 0,-1 0-1 0 0,0-1 1 0 0,-1 1 0 0 0,0-1 0 0 0,-1 0-1 0 0,0 1 1 0 0,-1-2 0 0 0,1 1 0 0 0,-1 0 0 0 0,-1-1-1 0 0,-6 7 1 0 0,8-10-10 0 0,-1-1 1 0 0,1 1-1 0 0,-1-2 0 0 0,0 1 1 0 0,0 0-1 0 0,0-1 0 0 0,-1 0 0 0 0,1 0 1 0 0,-1 0-1 0 0,0-1 0 0 0,1 0 1 0 0,-13 3-1 0 0,6-3-130 0 0,-1 0 0 0 0,0-1-1 0 0,0-1 1 0 0,-25-1 0 0 0,26 0 48 0 0,0-1 0 0 0,-15-3 0 0 0,-33-16-56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2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0 131 4256 0 0,'0'-9'1936'0'0,"5"9"-1400"0"0,4 0-448 0 0,1 0-8 0 0,22 0-48 0 0,-5 0-8 0 0,32-3-8 0 0,-9-6-16 0 0,14-6 24 0 0,-10 2-600 0 0,10-11-264 0 0,-10 4 424 0 0,1-17 216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30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17 2624 0 0,'-19'0'2493'0'0,"10"9"-1930"0"0,6-2-564 0 0,-1 1 0 0 0,1 0 0 0 0,0-1 0 0 0,1 1 0 0 0,0 0 0 0 0,0 0 0 0 0,1 1 0 0 0,-1 10-1 0 0,1-8 18 0 0,1-1-1 0 0,1 0 0 0 0,0 0 0 0 0,4 20 0 0 0,-2-12 8 0 0,3 14 59 0 0,14 39 0 0 0,-16-57-59 0 0,5 13 29 0 0,1-1 0 0 0,0 1 0 0 0,2-2 0 0 0,18 29 0 0 0,-22-41-33 0 0,1-1 0 0 0,1-1 1 0 0,0 1-1 0 0,0-1 0 0 0,1-1 0 0 0,0 0 1 0 0,1-1-1 0 0,13 9 0 0 0,-14-11 4 0 0,1 1-1 0 0,0-1 1 0 0,0-1 0 0 0,1 0-1 0 0,0-1 1 0 0,27 7 0 0 0,-34-11 2 0 0,0 0 1 0 0,1 0 0 0 0,-1-1 0 0 0,1 0-1 0 0,-1 0 1 0 0,1 0 0 0 0,-1-1-1 0 0,1 0 1 0 0,-1 0 0 0 0,1-1-1 0 0,-1 1 1 0 0,0-2 0 0 0,0 1-1 0 0,12-6 1 0 0,-14 5-1 0 0,1-1 1 0 0,-1 1-1 0 0,0-1 0 0 0,0 1 0 0 0,0-1 1 0 0,0-1-1 0 0,0 1 0 0 0,-1 0 0 0 0,0-1 1 0 0,0 0-1 0 0,0 1 0 0 0,3-10 0 0 0,0 0 6 0 0,-1-1-1 0 0,-1 0 0 0 0,3-17 0 0 0,-3 16-32 0 0,-1-2 0 0 0,-1 1 0 0 0,-1 0 0 0 0,0 0 0 0 0,-1-1 0 0 0,-3-20 0 0 0,0 12 2 0 0,-2 0 0 0 0,-1 1-1 0 0,-1 0 1 0 0,-1 1 0 0 0,-1-1 0 0 0,-1 1 0 0 0,-1 1 0 0 0,-1 0 0 0 0,-15-21-1 0 0,22 38 1 0 0,1 1-1 0 0,-1 0 0 0 0,0 0 0 0 0,-1 0 1 0 0,1 1-1 0 0,-1 0 0 0 0,0 0 0 0 0,0 0 1 0 0,0 1-1 0 0,0 0 0 0 0,-10-4 0 0 0,7 4-21 0 0,0 0 0 0 0,-1 1 0 0 0,1 0 0 0 0,-1 0-1 0 0,1 1 1 0 0,-1 0 0 0 0,-17 1 0 0 0,-4 2-496 0 0,1 2 0 0 0,-46 10 0 0 0,39-1 332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4.6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67 3072 0 0,'-5'5'1424'0'0,"10"-5"-968"0"0,0 0-376 0 0,-2 0-8 0 0,15-8-40 0 0,-5 3-24 0 0,18-6-1008 0 0,-4-1-456 0 0,25-7 728 0 0,-8 3 360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5.1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6 122 2496 0 0,'0'0'46'0'0,"0"0"1"0"0,0 1 0 0 0,-1-1-1 0 0,1 0 1 0 0,0 0-1 0 0,-1 0 1 0 0,1 0-1 0 0,0 0 1 0 0,0 1 0 0 0,-1-1-1 0 0,1 0 1 0 0,0 0-1 0 0,0 0 1 0 0,0 1-1 0 0,-1-1 1 0 0,1 0 0 0 0,0 0-1 0 0,0 1 1 0 0,0-1-1 0 0,-1 0 1 0 0,1 0-1 0 0,0 1 1 0 0,0-1-1 0 0,0 0 1 0 0,0 1 0 0 0,0-1-1 0 0,0 0 1 0 0,0 1-1 0 0,0-1 1 0 0,0 0-1 0 0,0 0 1 0 0,0 1 0 0 0,0-1-1 0 0,0 1 1 0 0,1 15 51 0 0,1-6-65 0 0,1-1 0 0 0,0 1 0 0 0,0-1 1 0 0,1 1-1 0 0,0-1 0 0 0,0 0 0 0 0,7 9 0 0 0,-10-17-22 0 0,0 1-1 0 0,0-1 0 0 0,0 0 1 0 0,0 0-1 0 0,1 0 1 0 0,-1 0-1 0 0,0 0 1 0 0,0 0-1 0 0,1 0 0 0 0,-1 0 1 0 0,1 0-1 0 0,-1-1 1 0 0,1 1-1 0 0,-1 0 0 0 0,1-1 1 0 0,-1 1-1 0 0,1-1 1 0 0,2 1-1 0 0,-2-1 12 0 0,0 0 0 0 0,1 0 0 0 0,-1-1 0 0 0,1 1 0 0 0,-1 0 0 0 0,0-1 0 0 0,1 0 0 0 0,-1 1 0 0 0,0-1 0 0 0,0 0 0 0 0,0 0 0 0 0,5-3 0 0 0,-1 0 32 0 0,0 0-1 0 0,0 0 1 0 0,0-1-1 0 0,-1 0 0 0 0,1 0 1 0 0,-1 0-1 0 0,0-1 1 0 0,-1 0-1 0 0,1 0 1 0 0,-1 0-1 0 0,0-1 1 0 0,5-13-1 0 0,-7 15-40 0 0,0 0-1 0 0,-1 0 1 0 0,0 0-1 0 0,0 0 1 0 0,-1-1 0 0 0,1 1-1 0 0,-1 0 1 0 0,0-1 0 0 0,0 1-1 0 0,-1 0 1 0 0,0-1-1 0 0,0 1 1 0 0,0 0 0 0 0,-1 0-1 0 0,1-1 1 0 0,-1 1 0 0 0,0 1-1 0 0,-6-10 1 0 0,6 9-35 0 0,-1 0 1 0 0,0 0-1 0 0,-1 0 0 0 0,1 1 1 0 0,-7-6-1 0 0,9 8-67 0 0,-1 1-1 0 0,0 0 1 0 0,-1-1-1 0 0,1 1 0 0 0,0 0 1 0 0,0 0-1 0 0,0 0 1 0 0,-1 0-1 0 0,1 1 1 0 0,0-1-1 0 0,-1 1 0 0 0,1-1 1 0 0,0 1-1 0 0,-1 0 1 0 0,-2 0-1 0 0,-1 0-95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5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0 3840 0 0,'-8'9'1768'0'0,"-2"-9"-1296"0"0,20 0-2296 0 0,-2 0 1616 0 0,0-9 160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8.8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145 489 2304 0 0,'-3'-4'904'0'0,"3"4"-723"0"0,-1-1 0 0 0,1 0 0 0 0,0 0 0 0 0,0 0 0 0 0,-1 0 0 0 0,1 0 0 0 0,0 0 0 0 0,0 0 0 0 0,0 0-1 0 0,0 1 1 0 0,0-1 0 0 0,0 0 0 0 0,0 0 0 0 0,0-1 0 0 0,1 1-177 0 0,-1 0 0 0 0,0 1-1 0 0,0-1 1 0 0,0 0 0 0 0,0 1 0 0 0,0-1-1 0 0,0 1 1 0 0,0-1 0 0 0,0 0 0 0 0,0 1-1 0 0,0-1 1 0 0,0 0 0 0 0,0 1 0 0 0,0-1-1 0 0,0 1 1 0 0,-1-1 0 0 0,1 0 0 0 0,0 1 0 0 0,0-1-1 0 0,-1 1 1 0 0,1-1 0 0 0,0 1 0 0 0,-1-1-1 0 0,1 1 1 0 0,-1-1 0 0 0,1 1 0 0 0,0-1-1 0 0,-1 1 1 0 0,1 0 0 0 0,-1-1 0 0 0,0 1-1 0 0,1 0 1 0 0,-1-1 0 0 0,1 1 0 0 0,-1 0-1 0 0,1 0 1 0 0,-1-1 0 0 0,0 1 0 0 0,1 0 0 0 0,-1 0-1 0 0,1 0 1 0 0,-2 0 0 0 0,-1-1-8 0 0,-1 1 0 0 0,1-1-1 0 0,0 1 1 0 0,-1 0 0 0 0,1 0 0 0 0,-1 0 0 0 0,1 1 0 0 0,0-1-1 0 0,-1 1 1 0 0,1 0 0 0 0,0 0 0 0 0,0 0 0 0 0,-1 0 0 0 0,1 0 0 0 0,0 1-1 0 0,-4 2 1 0 0,3-1-4 0 0,0 1-1 0 0,0-1 1 0 0,1 1-1 0 0,-1-1 1 0 0,1 1-1 0 0,0 0 1 0 0,0 0-1 0 0,1 1 1 0 0,-5 8-1 0 0,1 2-6 0 0,0 0 1 0 0,2 0-1 0 0,0 0 0 0 0,1 1 1 0 0,-3 28-1 0 0,6-40 13 0 0,-1 28-9 0 0,2-30 11 0 0,-1 0 0 0 0,0 0 0 0 0,1 0-1 0 0,-1 0 1 0 0,1 0 0 0 0,0 0 0 0 0,0 0-1 0 0,0-1 1 0 0,0 1 0 0 0,0 0-1 0 0,0-1 1 0 0,3 4 0 0 0,-3-4 1 0 0,0 0 0 0 0,0-1 0 0 0,0 1 0 0 0,0 0 0 0 0,0 0 0 0 0,0-1 0 0 0,1 1 0 0 0,-1-1 0 0 0,0 1 0 0 0,0-1 0 0 0,1 0 0 0 0,-1 1 0 0 0,0-1 0 0 0,1 0 0 0 0,-1 0-1 0 0,0 0 1 0 0,1 0 0 0 0,-1 0 0 0 0,0 0 0 0 0,1 0 0 0 0,-1-1 0 0 0,0 1 0 0 0,1 0 0 0 0,-1-1 0 0 0,0 1 0 0 0,0-1 0 0 0,1 1 0 0 0,-1-1 0 0 0,0 0 0 0 0,1-1 0 0 0,4-1 7 0 0,0-1 0 0 0,-1 0 0 0 0,1-1 0 0 0,6-7 0 0 0,14-15 24 0 0,-3-2 0 0 0,0-1-1 0 0,-2 0 1 0 0,27-52 0 0 0,-18 20 77 0 0,33-96 1 0 0,-27 64-53 0 0,16-45 16 0 0,-51 128-54 0 0,-3 8 8 0 0,-3 8 2 0 0,-2 7-25 0 0,0 2-1 0 0,1-1 1 0 0,0 1-1 0 0,1 0 1 0 0,-6 29-1 0 0,3-10-18 0 0,2 1-1 0 0,2 1 1 0 0,0-1-1 0 0,3 1 1 0 0,1 0-1 0 0,1-1 1 0 0,2 1-1 0 0,1-1 1 0 0,2 0-1 0 0,12 38 1 0 0,-15-62-222 0 0,0 0 0 0 0,1 0 0 0 0,0-1 1 0 0,0 1-1 0 0,1-1 0 0 0,1 0 0 0 0,11 15 0 0 0,-2-11-321 0 0,2-10 259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9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14 3712 0 0,'-10'-13'1720'0'0,"7"21"-1392"0"0,3-3-880 0 0,3 1-632 0 0,-3 3 984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3.8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2592 0 0,'0'0'2824'0'0,"6"4"-2628"0"0,-5 0-158 0 0,0 0 1 0 0,0 0-1 0 0,-1 0 0 0 0,1 0 1 0 0,-1 0-1 0 0,0 0 0 0 0,-1 7 1 0 0,1 20 24 0 0,1-27-62 0 0,3 26-173 0 0,8 36 1 0 0,-6-52 88 0 0,1-5 38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4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182 32 3136 0 0,'-2'-4'434'0'0,"2"3"-370"0"0,-1 1-1 0 0,1-1 1 0 0,0 1-1 0 0,0-1 1 0 0,0 1 0 0 0,-1-1-1 0 0,1 1 1 0 0,0 0-1 0 0,0-1 1 0 0,-1 1 0 0 0,1-1-1 0 0,0 1 1 0 0,-1 0-1 0 0,1-1 1 0 0,-1 1 0 0 0,1 0-1 0 0,0-1 1 0 0,-1 1-1 0 0,1 0 1 0 0,-1 0 0 0 0,1 0-1 0 0,-1-1 1 0 0,1 1-1 0 0,-1 0 1 0 0,1 0 0 0 0,-1 0-1 0 0,1 0 1 0 0,-1 0 0 0 0,-17-11 306 0 0,15 9-371 0 0,-1 1 0 0 0,0 0 0 0 0,1 0 1 0 0,-1 0-1 0 0,0 1 0 0 0,1-1 0 0 0,-1 1 0 0 0,0 0 0 0 0,0 0 0 0 0,1 0 0 0 0,-1 0 0 0 0,0 1 0 0 0,1 0 0 0 0,-1-1 1 0 0,0 1-1 0 0,1 1 0 0 0,-1-1 0 0 0,1 0 0 0 0,-1 1 0 0 0,1 0 0 0 0,0 0 0 0 0,0 0 0 0 0,0 0 0 0 0,0 0 1 0 0,0 1-1 0 0,0-1 0 0 0,-3 5 0 0 0,-6 8-5 0 0,8-10-1 0 0,0-1-1 0 0,1 1 1 0 0,-1-1 0 0 0,1 1 0 0 0,-2 5-1 0 0,2-3 2 0 0,1-2-1 0 0,-1 0 0 0 0,1 0 1 0 0,-2 10-1 0 0,4-14 7 0 0,-1 0-1 0 0,1 0 1 0 0,0 0-1 0 0,0 0 1 0 0,0 0-1 0 0,0 0 1 0 0,0 0-1 0 0,0 0 1 0 0,0-1 0 0 0,0 1-1 0 0,0 0 1 0 0,0 0-1 0 0,1 0 1 0 0,-1 0-1 0 0,0 0 1 0 0,1 0 0 0 0,-1-1-1 0 0,1 1 1 0 0,-1 0-1 0 0,1 0 1 0 0,-1 0-1 0 0,1-1 1 0 0,-1 1-1 0 0,1 0 1 0 0,0-1 0 0 0,-1 1-1 0 0,1-1 1 0 0,0 1-1 0 0,1 0 1 0 0,1 0 4 0 0,0-1 0 0 0,0 1 0 0 0,0-1 0 0 0,0 0 0 0 0,0-1 0 0 0,0 1 0 0 0,0 0 1 0 0,0-1-1 0 0,0 1 0 0 0,0-1 0 0 0,6-2 0 0 0,-2 1 4 0 0,22-9 24 0 0,-22 8-26 0 0,-1 1 1 0 0,0 0 0 0 0,0 0-1 0 0,1 0 1 0 0,7 0-1 0 0,-11 1 1 0 0,-1 1-1 0 0,1 1 0 0 0,-1-1 1 0 0,1 0-1 0 0,0 1 1 0 0,-1-1-1 0 0,1 1 1 0 0,-1 0-1 0 0,0-1 0 0 0,1 1 1 0 0,-1 1-1 0 0,0-1 1 0 0,1 0-1 0 0,-1 0 1 0 0,0 1-1 0 0,0 0 0 0 0,3 2 1 0 0,0 1-7 0 0,3 2 10 0 0,-1-1-1 0 0,17 12 1 0 0,-20-16-48 0 0,-1 0-1 0 0,1-1 1 0 0,0 1-1 0 0,0-1 0 0 0,0 0 1 0 0,0 0-1 0 0,0 0 1 0 0,0 0-1 0 0,0 0 1 0 0,7-1-1 0 0,0 0-574 0 0,0-1-1 0 0,0 0 0 0 0,0-1 1 0 0,17-4-1 0 0,-5-2-263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2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87 3360 0 0,'4'-2'289'0'0,"-1"1"-1"0"0,1-1 1 0 0,-1 1-1 0 0,1 0 1 0 0,0 0 0 0 0,-1 0-1 0 0,6-1 1 0 0,-2 1-130 0 0,144-31-74 0 0,76-6 36 0 0,-223 37-130 0 0,7 0 60 0 0,1 0 1 0 0,-1 0-1 0 0,20 2 0 0 0,-29-1-36 0 0,0 0 0 0 0,0 0-1 0 0,0 1 1 0 0,-1-1 0 0 0,1 0-1 0 0,0 1 1 0 0,0-1 0 0 0,-1 1-1 0 0,1 0 1 0 0,0 0 0 0 0,-1-1-1 0 0,1 1 1 0 0,-1 0 0 0 0,1 0-1 0 0,-1 1 1 0 0,1-1 0 0 0,-1 0-1 0 0,0 0 1 0 0,0 1 0 0 0,0-1-1 0 0,1 0 1 0 0,-1 1 0 0 0,-1 0-1 0 0,1-1 1 0 0,0 1 0 0 0,0-1-1 0 0,0 1 1 0 0,-1 0 0 0 0,1-1-1 0 0,0 4 1 0 0,1 30 82 0 0,-3 58 0 0 0,0-72-87 0 0,-16 140 71 0 0,4-54-38 0 0,-7 269-273 0 0,19-216-2330 0 0,2-124 1896 0 0,6-9 329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4.8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50 2944 0 0,'0'-3'216'0'0,"0"0"0"0"0,0 1-1 0 0,-1-1 1 0 0,1 1 0 0 0,-1-1 0 0 0,1 1 0 0 0,-1-1-1 0 0,0 1 1 0 0,0-1 0 0 0,0 1 0 0 0,-2-3 0 0 0,2 3-204 0 0,0 1 0 0 0,0 0 0 0 0,0 0 0 0 0,0 0 0 0 0,0 0 0 0 0,0 0 0 0 0,0 0 0 0 0,0 0 1 0 0,-1 0-1 0 0,1 0 0 0 0,0 1 0 0 0,-1-1 0 0 0,1 0 0 0 0,-1 1 0 0 0,1-1 0 0 0,0 1 0 0 0,-1 0 0 0 0,1-1 1 0 0,-1 1-1 0 0,1 0 0 0 0,-3 0 0 0 0,3 0-13 0 0,-1 0 1 0 0,1 1-1 0 0,-1-1 1 0 0,1 1-1 0 0,0-1 1 0 0,-1 1-1 0 0,1-1 1 0 0,0 1-1 0 0,0 0 1 0 0,0-1-1 0 0,-1 1 1 0 0,1 0 0 0 0,0 0-1 0 0,0 0 1 0 0,0 0-1 0 0,0 0 1 0 0,-1 1-1 0 0,-15 23 3 0 0,13-18-3 0 0,2-3 1 0 0,-1 0 0 0 0,1 0 0 0 0,0 1 0 0 0,0-1 0 0 0,-3 9 0 0 0,5-12 0 0 0,0 0 0 0 0,0 0 0 0 0,0-1 0 0 0,-1 1 0 0 0,1 0 0 0 0,0 0 0 0 0,0-1 0 0 0,0 1 0 0 0,0 0 0 0 0,0 0 0 0 0,0-1 0 0 0,1 1 0 0 0,-1 0 0 0 0,0 0 0 0 0,0-1 1 0 0,0 1-1 0 0,1 0 0 0 0,-1-1 0 0 0,0 1 0 0 0,1 0 0 0 0,-1-1 0 0 0,1 1 0 0 0,-1 0 0 0 0,1-1 0 0 0,-1 1 0 0 0,1-1 0 0 0,-1 1 0 0 0,1-1 0 0 0,-1 1 0 0 0,1-1 0 0 0,0 1 1 0 0,-1-1-1 0 0,1 0 0 0 0,0 1 0 0 0,-1-1 0 0 0,1 0 0 0 0,0 0 0 0 0,0 1 0 0 0,-1-1 0 0 0,1 0 0 0 0,0 0 0 0 0,0 0 0 0 0,-1 0 0 0 0,1 0 0 0 0,0 0 0 0 0,0 0 0 0 0,1 0 0 0 0,2-1 7 0 0,1 0-1 0 0,0 0 0 0 0,0 0 1 0 0,6-3-1 0 0,-6 2-1 0 0,0 1-1 0 0,-1-1 1 0 0,1 1 0 0 0,0 0-1 0 0,0 0 1 0 0,0 1 0 0 0,6-1 0 0 0,-10 1-2 0 0,0 0 0 0 0,0 1 0 0 0,0-1 0 0 0,0 0 0 0 0,0 0 0 0 0,0 1 0 0 0,0-1 0 0 0,0 1 0 0 0,0-1 0 0 0,0 1 0 0 0,0-1 1 0 0,0 1-1 0 0,-1 0 0 0 0,1-1 0 0 0,1 2 0 0 0,-1 0 4 0 0,0 0 1 0 0,0-1-1 0 0,0 1 0 0 0,0 0 1 0 0,0-1-1 0 0,0 1 0 0 0,-1 0 1 0 0,1 0-1 0 0,-1 0 0 0 0,0-1 1 0 0,1 5-1 0 0,0 66 122 0 0,-1-11-73 0 0,3 195 135 0 0,-3-233-174 0 0,-1 0 1 0 0,-2 1-1 0 0,-4 22 0 0 0,5-38-10 0 0,1 0-1 0 0,-2-1 0 0 0,1 1 0 0 0,-1-1 1 0 0,0 1-1 0 0,-1-1 0 0 0,0 0 0 0 0,0 0 0 0 0,0 0 1 0 0,-1-1-1 0 0,-11 12 0 0 0,14-16-2 0 0,1-1-1 0 0,-1 1 1 0 0,1-1-1 0 0,-1 0 1 0 0,0 0-1 0 0,0 0 1 0 0,0 0-1 0 0,0 0 1 0 0,1 0 0 0 0,-1-1-1 0 0,0 1 1 0 0,0-1-1 0 0,0 1 1 0 0,-1-1-1 0 0,1 0 1 0 0,0 0-1 0 0,0 1 1 0 0,0-2-1 0 0,-3 1 1 0 0,4 0-4 0 0,-1-1 0 0 0,1 0 1 0 0,-1 1-1 0 0,1-1 0 0 0,-1 0 0 0 0,1 0 1 0 0,0 0-1 0 0,-1 0 0 0 0,1 0 0 0 0,0 0 1 0 0,0 0-1 0 0,-1 0 0 0 0,1-1 0 0 0,0 1 1 0 0,0 0-1 0 0,1-1 0 0 0,-1 1 0 0 0,0-1 1 0 0,0 1-1 0 0,1-1 0 0 0,-1 1 0 0 0,1-1 0 0 0,-1 0 1 0 0,1 1-1 0 0,0-1 0 0 0,-1-1 0 0 0,0-11-102 0 0,1 1-1 0 0,1-1 0 0 0,0 1 0 0 0,0-1 0 0 0,2 1 0 0 0,3-15 0 0 0,1 3-1302 0 0,13-33-1 0 0,-13 39 802 0 0,8-29-659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5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37 3328 0 0,'-5'0'1528'0'0,"10"0"-744"0"0,5 0-584 0 0,-2 0-48 0 0,10 0-72 0 0,-6 0-16 0 0,19 0-40 0 0,-5-9-16 0 0,5 9 0 0 0,-5-3-48 0 0,0-5 8 0 0,-3 0-832 0 0,-1 8-368 0 0,-6-8 616 0 0,-3 16 304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5.8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37 3200 0 0,'-5'0'1472'0'0,"10"0"-824"0"0,0 0-376 0 0,11 0-224 0 0,-3 0-16 0 0,15-5-16 0 0,-7-3-368 0 0,10 1-136 0 0,-5-1 240 0 0,9 0 120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6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65 3936 0 0,'0'0'52'0'0,"-1"0"0"0"0,1 0 1 0 0,-1 0-1 0 0,1 0 0 0 0,-1 0 1 0 0,1 0-1 0 0,0 0 0 0 0,-1 0 0 0 0,1 0 1 0 0,-1 0-1 0 0,1 1 0 0 0,0-1 0 0 0,-1 0 1 0 0,1 0-1 0 0,-1 0 0 0 0,1 1 1 0 0,0-1-1 0 0,-1 0 0 0 0,1 0 0 0 0,0 1 1 0 0,0-1-1 0 0,-1 0 0 0 0,1 1 1 0 0,0-1-1 0 0,0 0 0 0 0,-1 1 0 0 0,1-1 1 0 0,0 1-1 0 0,0-1 0 0 0,0 0 1 0 0,0 1-1 0 0,-1-1 0 0 0,1 1 0 0 0,0-1 1 0 0,0 1-1 0 0,0-1 0 0 0,0 0 0 0 0,0 1 1 0 0,0-1-1 0 0,0 1 0 0 0,0 0 1 0 0,6 19-260 0 0,-6-18 282 0 0,8 25-91 0 0,-8-23 16 0 0,1 0 0 0 0,0 1 0 0 0,1-1 1 0 0,-1 0-1 0 0,1 0 0 0 0,0 0 0 0 0,-1 0 1 0 0,2 0-1 0 0,-1 0 0 0 0,0 0 0 0 0,5 4 0 0 0,-4-5 8 0 0,0 0 0 0 0,0 0-1 0 0,1 0 1 0 0,-1-1-1 0 0,5 3 1 0 0,-7-4-2 0 0,1-1 1 0 0,-1 1 0 0 0,1-1-1 0 0,-1 1 1 0 0,1-1-1 0 0,-1 1 1 0 0,1-1-1 0 0,-1 0 1 0 0,1 0-1 0 0,-1 0 1 0 0,1 0-1 0 0,-1 0 1 0 0,1 0-1 0 0,-1 0 1 0 0,1 0-1 0 0,-1-1 1 0 0,1 1-1 0 0,-1-1 1 0 0,3 0-1 0 0,3-3 21 0 0,-1 1-1 0 0,-1-1 0 0 0,1 0 0 0 0,-1 0 0 0 0,1-1 1 0 0,-1 0-1 0 0,-1 1 0 0 0,1-2 0 0 0,-1 1 0 0 0,1 0 1 0 0,-1-1-1 0 0,-1 0 0 0 0,5-10 0 0 0,-6 12-16 0 0,0 0 0 0 0,0 0 0 0 0,-1 0 0 0 0,0 0-1 0 0,0-1 1 0 0,0 1 0 0 0,0 0 0 0 0,-1-1 0 0 0,0 1 0 0 0,0-1 0 0 0,0 1-1 0 0,0 0 1 0 0,-1-1 0 0 0,1 1 0 0 0,-1-1 0 0 0,0 1 0 0 0,-1 0 0 0 0,1 0-1 0 0,-1 0 1 0 0,0 0 0 0 0,0 0 0 0 0,-4-7 0 0 0,5 10-32 0 0,-1-1 0 0 0,1 1 1 0 0,0-1-1 0 0,-1 1 0 0 0,1 0 0 0 0,-1 0 1 0 0,1-1-1 0 0,-1 1 0 0 0,0 0 0 0 0,0 1 1 0 0,1-1-1 0 0,-1 0 0 0 0,0 0 0 0 0,0 1 1 0 0,0-1-1 0 0,0 1 0 0 0,0 0 1 0 0,0-1-1 0 0,0 1 0 0 0,1 0 0 0 0,-1 0 1 0 0,0 0-1 0 0,0 1 0 0 0,0-1 0 0 0,0 0 1 0 0,0 1-1 0 0,0-1 0 0 0,0 1 0 0 0,0-1 1 0 0,1 1-1 0 0,-1 0 0 0 0,-3 2 0 0 0,-5 7-64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7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44 3072 0 0,'0'0'53'0'0,"-1"-1"55"0"0,1 1-55 0 0,0 0 1 0 0,-1 0-1 0 0,1-1 1 0 0,0 1-1 0 0,0 0 1 0 0,0-1-1 0 0,0 1 1 0 0,-1 0 0 0 0,1-1-1 0 0,0 1 1 0 0,0 0-1 0 0,0-1 1 0 0,0 1-1 0 0,0 0 1 0 0,0-1-1 0 0,0 1 1 0 0,0 0 0 0 0,0-1-1 0 0,0 1 1 0 0,0 0-1 0 0,0-1 1 0 0,0 1-1 0 0,0 0 1 0 0,0-1 0 0 0,0 1-1 0 0,1 0 1 0 0,-1-1-1 0 0,0 1 1 0 0,11-10 554 0 0,21-3-441 0 0,-18 10-136 0 0,1 0 1 0 0,0 1-1 0 0,0 0 0 0 0,0 2 1 0 0,0-1-1 0 0,0 2 0 0 0,-1 0 0 0 0,1 1 1 0 0,0 0-1 0 0,24 8 0 0 0,-37-10-24 0 0,0 1-1 0 0,0-1 1 0 0,0 1-1 0 0,0 0 0 0 0,0 0 1 0 0,0 0-1 0 0,0 0 1 0 0,-1 0-1 0 0,1 0 1 0 0,0 0-1 0 0,-1 1 1 0 0,1-1-1 0 0,-1 0 1 0 0,1 1-1 0 0,-1-1 1 0 0,0 1-1 0 0,0 0 1 0 0,1 0-1 0 0,0 2 0 0 0,-1-1 3 0 0,1-1 0 0 0,-1 1-1 0 0,0 0 1 0 0,0-1 0 0 0,-1 1-1 0 0,1 0 1 0 0,0 0 0 0 0,-1 0-1 0 0,0 0 1 0 0,0 0 0 0 0,1 0-1 0 0,-2 0 1 0 0,1 0 0 0 0,-1 5-1 0 0,-1 1 16 0 0,-1 0-1 0 0,1 1 1 0 0,-6 9-1 0 0,-1-1-105 0 0,0-1-1 0 0,-2 0 0 0 0,0 0 0 0 0,-23 26 0 0 0,26-34-678 0 0,-1 0 1 0 0,1-1-1 0 0,-15 10 0 0 0,1-3-400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7.5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6 3264 0 0,'-4'-6'2028'0'0,"4"21"-630"0"0,0-8-1735 0 0,1 15 408 0 0,5 27 1 0 0,-3-26 1 0 0,0 30 0 0 0,-3 83 142 0 0,0 154-723 0 0,1-260 324 0 0,2-12 83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7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47 3904 0 0,'13'0'1800'0'0,"-5"0"-1160"0"0,1 0-480 0 0,-5 0-8 0 0,14 0-72 0 0,-5 0-32 0 0,10 0-24 0 0,-2-3-24 0 0,5-10 24 0 0,-3 2-544 0 0,-1 3-224 0 0,-5 1 368 0 0,0 2 184 0 0</inkml:trace>
  <inkml:trace contextRef="#ctx0" brushRef="#br0" timeOffset="1">34 320 3584 0 0,'-8'0'1640'0'0,"12"0"-984"0"0,5 0-448 0 0,-1 0-8 0 0,15-4-104 0 0,-5 1-40 0 0,8-10-40 0 0,-5 2-472 0 0,10-4-192 0 0,-4-1 328 0 0,7-3 176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8.2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15 129 3680 0 0,'-1'1'142'0'0,"-1"1"-1"0"0,1-1 1 0 0,0 1 0 0 0,0-1 0 0 0,-1 1 0 0 0,1 0-1 0 0,0 0 1 0 0,1 0 0 0 0,-1 0 0 0 0,0 0-1 0 0,0 0 1 0 0,1 0 0 0 0,-1 0 0 0 0,1 0-1 0 0,0 0 1 0 0,0 0 0 0 0,0 0 0 0 0,0 2-1 0 0,0 7-248 0 0,1 0-1 0 0,2 14 0 0 0,0-9 294 0 0,-3-13-182 0 0,1 0 1 0 0,0 0-1 0 0,0 0 1 0 0,0 0 0 0 0,0 0-1 0 0,0 0 1 0 0,0 0-1 0 0,1 0 1 0 0,0-1-1 0 0,-1 1 1 0 0,1 0-1 0 0,0-1 1 0 0,0 0 0 0 0,0 1-1 0 0,1-1 1 0 0,-1 0-1 0 0,0 0 1 0 0,1 0-1 0 0,0 0 1 0 0,-1-1-1 0 0,1 1 1 0 0,0-1 0 0 0,4 2-1 0 0,-1-1 15 0 0,0 0-1 0 0,0 0 1 0 0,0-1 0 0 0,0 0-1 0 0,1 0 1 0 0,-1-1 0 0 0,0 0-1 0 0,0 0 1 0 0,1 0 0 0 0,9-2-1 0 0,-13 1-9 0 0,0 0-1 0 0,0 0 1 0 0,0 0-1 0 0,-1 0 1 0 0,1 0-1 0 0,-1-1 1 0 0,1 1 0 0 0,-1-1-1 0 0,1 0 1 0 0,-1 1-1 0 0,0-1 1 0 0,0 0-1 0 0,0-1 1 0 0,4-3-1 0 0,2-4 14 0 0,-3 6-12 0 0,0-1 0 0 0,0 0 0 0 0,0-1 0 0 0,-1 0 1 0 0,0 1-1 0 0,-1-1 0 0 0,1 0 0 0 0,-1-1 0 0 0,0 1 0 0 0,0 0 0 0 0,-1-1 1 0 0,2-9-1 0 0,-2 8-5 0 0,-1 1-1 0 0,-1-1 1 0 0,0 1 0 0 0,0-1 0 0 0,0 1 0 0 0,-1-1 0 0 0,0 1-1 0 0,0-1 1 0 0,-1 1 0 0 0,-4-12 0 0 0,4 13-10 0 0,0 1-1 0 0,-1 0 1 0 0,1 0 0 0 0,-1 0-1 0 0,0 0 1 0 0,0 1 0 0 0,-1-1-1 0 0,1 1 1 0 0,-1 0 0 0 0,0 0-1 0 0,0 0 1 0 0,0 1 0 0 0,-1-1-1 0 0,-9-5 1 0 0,11 8-32 0 0,0 0 1 0 0,0 0-1 0 0,0 0 0 0 0,0 0 0 0 0,0 1 0 0 0,0-1 1 0 0,0 1-1 0 0,0 0 0 0 0,-1 0 0 0 0,1 0 1 0 0,0 0-1 0 0,0 0 0 0 0,0 1 0 0 0,-1-1 0 0 0,1 1 1 0 0,-4 2-1 0 0,-11 6-47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8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4448 0 0,'0'0'2536'0'0,"10"0"-3200"0"0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9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111 547 3072 0 0,'-2'0'2084'0'0,"-1"-9"-1515"0"0,3 5-546 0 0,0-1-1 0 0,-1 0 1 0 0,0 0-1 0 0,-1 0 1 0 0,1 1-1 0 0,-1-1 1 0 0,1 1-1 0 0,-1-1 1 0 0,-1 1-1 0 0,1 0 1 0 0,-1-1-1 0 0,1 1 1 0 0,-1 1-1 0 0,0-1 1 0 0,-5-4-1 0 0,8 7-21 0 0,-1 1-1 0 0,0-1 1 0 0,1 1 0 0 0,-1 0-1 0 0,1-1 1 0 0,-1 1 0 0 0,0 0-1 0 0,1-1 1 0 0,-1 1 0 0 0,0 0-1 0 0,1 0 1 0 0,-1-1 0 0 0,0 1-1 0 0,0 0 1 0 0,1 0 0 0 0,-1 0-1 0 0,0 0 1 0 0,0 0 0 0 0,1 0-1 0 0,-1 0 1 0 0,0 0 0 0 0,1 0-1 0 0,-1 1 1 0 0,0-1 0 0 0,0 0-1 0 0,1 0 1 0 0,-1 1 0 0 0,0-1-1 0 0,1 0 1 0 0,-1 1 0 0 0,1-1-1 0 0,-1 1 1 0 0,0-1-1 0 0,1 1 1 0 0,-1-1 0 0 0,1 1-1 0 0,-1-1 1 0 0,0 2 0 0 0,-2 2 1 0 0,0-1 1 0 0,1 1 0 0 0,-1 0-1 0 0,-3 8 1 0 0,1 0-2 0 0,0 0 0 0 0,1 0 0 0 0,0 0 0 0 0,1 0 0 0 0,1 0 0 0 0,0 1 0 0 0,0-1 0 0 0,1 1 0 0 0,1 0 0 0 0,0-1 0 0 0,1 1 0 0 0,3 20 0 0 0,-4-32-1 0 0,0 0 1 0 0,1 0-1 0 0,-1 0 0 0 0,0 0 1 0 0,1 0-1 0 0,-1 0 0 0 0,1 0 1 0 0,-1 0-1 0 0,1-1 0 0 0,0 1 0 0 0,-1 0 1 0 0,1 0-1 0 0,0 0 0 0 0,-1-1 1 0 0,1 1-1 0 0,0 0 0 0 0,0-1 0 0 0,1 2 1 0 0,-1-2-1 0 0,0 0 1 0 0,0 0 0 0 0,0 0-1 0 0,0 1 1 0 0,0-2 0 0 0,0 1 0 0 0,0 0-1 0 0,0 0 1 0 0,0 0 0 0 0,0 0-1 0 0,0-1 1 0 0,0 1 0 0 0,0 0-1 0 0,0-1 1 0 0,0 1 0 0 0,0-1-1 0 0,0 1 1 0 0,0-1 0 0 0,-1 1-1 0 0,1-1 1 0 0,0 0 0 0 0,0 1-1 0 0,-1-1 1 0 0,1 0 0 0 0,0 0-1 0 0,0 0 1 0 0,7-9 10 0 0,0 0-1 0 0,6-13 1 0 0,-3 7-3 0 0,94-142 24 0 0,-14-6-5 0 0,-72 128-21 0 0,43-108 62 0 0,-20 44 95 0 0,-33 79-98 0 0,-12 25 1 0 0,-13 30 14 0 0,3 4-42 0 0,2 2 1 0 0,-8 53 0 0 0,11 6 9 0 0,6-62-39 0 0,0-3-54 0 0,4 53 0 0 0,-1-73-100 0 0,1-1 0 0 0,1 0 0 0 0,-1 0 1 0 0,2-1-1 0 0,0 1 0 0 0,10 22 0 0 0,-11-30 85 0 0,-1-1 1 0 0,1 1-1 0 0,0-1 0 0 0,0 1 0 0 0,6 5 1 0 0,-6-8 34 0 0,0 1 1 0 0,0-1 0 0 0,1-1-1 0 0,-1 1 1 0 0,0 0 0 0 0,1-1-1 0 0,3 2 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2.9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9 125 3840 0 0,'-8'-8'2288'0'0,"9"8"-2230"0"0,17-1-19 0 0,0-1-1 0 0,34-8 0 0 0,-38 7-29 0 0,7-2 1 0 0,102-26 7 0 0,-80 18 14 0 0,5-3-841 0 0,91-17 0 0 0,-117 30 654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0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0 333 3168 0 0,'0'-16'1448'0'0,"10"-1"408"0"0,-10 25-1816 0 0,0-4-16 0 0,0 17 24 0 0,0-2-40 0 0,0 15-8 0 0,0-6-176 0 0,-10 3-64 0 0,10-4 120 0 0,0-7 56 0 0</inkml:trace>
  <inkml:trace contextRef="#ctx0" brushRef="#br0" timeOffset="1">88 17 3872 0 0,'-16'-17'1768'0'0,"-2"34"-1368"0"0,18-11-1096 0 0,8 2-864 0 0,-3 0 1312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1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13 3776 0 0,'-30'-3'1225'0'0,"29"3"-1157"0"0,0 0 0 0 0,0 0 0 0 0,0-1 0 0 0,0 1-1 0 0,0 0 1 0 0,0-1 0 0 0,0 1 0 0 0,1-1 0 0 0,-1 1-1 0 0,0-1 1 0 0,0 0 0 0 0,-1 0 0 0 0,2 1-58 0 0,0-1 1 0 0,0 1-1 0 0,0 0 0 0 0,0 0 1 0 0,-1 0-1 0 0,1-1 0 0 0,0 1 1 0 0,0 0-1 0 0,0 0 0 0 0,-1 0 1 0 0,1 0-1 0 0,0-1 1 0 0,0 1-1 0 0,0 0 0 0 0,-1 0 1 0 0,1 0-1 0 0,0 0 0 0 0,0 0 1 0 0,-1 0-1 0 0,1 0 0 0 0,0 0 1 0 0,0 0-1 0 0,-1 0 0 0 0,1 0 1 0 0,0 0-1 0 0,0 0 0 0 0,-1 0 1 0 0,1 0-1 0 0,0 0 1 0 0,-1 0-1 0 0,1 0 0 0 0,0 0 1 0 0,0 0-1 0 0,-1 0 0 0 0,1 0 1 0 0,0 0-1 0 0,0 0 0 0 0,0 1 1 0 0,-1-1-1 0 0,1 0 0 0 0,0 0 1 0 0,0 0-1 0 0,0 0 0 0 0,-1 1 1 0 0,1-1-1 0 0,0 0 0 0 0,0 0 1 0 0,-6 11-12 0 0,1-1 0 0 0,0 1 1 0 0,1 0-1 0 0,1 0 0 0 0,-1 0 0 0 0,-1 18 1 0 0,2-17 5 0 0,-18 113 0 0 0,20-119-1 0 0,0-1 0 0 0,1 1 1 0 0,-1-1-1 0 0,1 1 0 0 0,0-1 0 0 0,0 0 0 0 0,1 1 1 0 0,0-1-1 0 0,0 1 0 0 0,0-1 0 0 0,0 0 0 0 0,1 0 0 0 0,0 0 1 0 0,3 6-1 0 0,-5-10-2 0 0,1 0-1 0 0,-1 0 1 0 0,1-1 0 0 0,-1 1 0 0 0,1 0-1 0 0,-1 0 1 0 0,1-1 0 0 0,-1 1 0 0 0,1-1-1 0 0,0 1 1 0 0,-1 0 0 0 0,1-1 0 0 0,0 1-1 0 0,-1-1 1 0 0,1 0 0 0 0,0 1 0 0 0,0-1-1 0 0,0 0 1 0 0,-1 1 0 0 0,1-1 0 0 0,0 0-1 0 0,0 0 1 0 0,0 0 0 0 0,0 1 0 0 0,-1-1-1 0 0,2 0 1 0 0,1-1 3 0 0,0 0 1 0 0,0 0-1 0 0,0-1 1 0 0,0 1-1 0 0,-1 0 1 0 0,1-1-1 0 0,-1 0 0 0 0,3-1 1 0 0,9-8 2 0 0,-2 0 0 0 0,0 0 0 0 0,0-2 1 0 0,-1 1-1 0 0,12-17 0 0 0,14-14 60 0 0,-37 43-67 0 0,0 0 0 0 0,0 0 0 0 0,1-1 0 0 0,-1 1 0 0 0,0 0 0 0 0,0 0 0 0 0,0-1 0 0 0,0 1-1 0 0,1 0 1 0 0,-1 0 0 0 0,0-1 0 0 0,0 1 0 0 0,0 0 0 0 0,1 0 0 0 0,-1 0 0 0 0,0-1 0 0 0,0 1 0 0 0,1 0 0 0 0,-1 0 0 0 0,0 0 0 0 0,1 0-1 0 0,-1 0 1 0 0,0 0 0 0 0,0 0 0 0 0,1 0 0 0 0,-1 0 0 0 0,0 0 0 0 0,1 0 0 0 0,-1 0 0 0 0,0 0 0 0 0,0 0 0 0 0,1 0 0 0 0,-1 0 0 0 0,1 0 0 0 0,2 10 16 0 0,2 4-31 0 0,-3-10-101 0 0,1 0 1 0 0,0 0-1 0 0,0-1 0 0 0,0 1 1 0 0,0-1-1 0 0,1 0 0 0 0,0 0 0 0 0,-1 0 1 0 0,1-1-1 0 0,0 1 0 0 0,0-1 1 0 0,1 0-1 0 0,-1 0 0 0 0,0 0 1 0 0,1-1-1 0 0,-1 1 0 0 0,1-1 0 0 0,-1 0 1 0 0,1-1-1 0 0,0 1 0 0 0,-1-1 1 0 0,1 0-1 0 0,0 0 0 0 0,-1 0 1 0 0,1 0-1 0 0,0-1 0 0 0,-1 0 0 0 0,1 0 1 0 0,-1 0-1 0 0,1-1 0 0 0,6-3 1 0 0,-1-1 444 0 0,-1 0 0 0 0,0 0 1 0 0,-1-1-1 0 0,0-1 0 0 0,0 1 1 0 0,11-15-1 0 0,-6 5 48 0 0,-1 0 0 0 0,18-32 0 0 0,-28 45-356 0 0,0-1 0 0 0,0 1 0 0 0,-1-1 0 0 0,1 1 0 0 0,-1-1 0 0 0,0 0 0 0 0,0 0 0 0 0,0-9-1 0 0,-1 14-19 0 0,0-1 0 0 0,0 1 0 0 0,0-1-1 0 0,0 1 1 0 0,0 0 0 0 0,0-1 0 0 0,0 1-1 0 0,0-1 1 0 0,0 1 0 0 0,0-1 0 0 0,0 1-1 0 0,0-1 1 0 0,0 1 0 0 0,0 0-1 0 0,-1-1 1 0 0,1 1 0 0 0,0-1 0 0 0,0 1-1 0 0,0 0 1 0 0,-1-1 0 0 0,1 1 0 0 0,0 0-1 0 0,-1-1 1 0 0,1 1 0 0 0,0 0-1 0 0,-1-1 1 0 0,1 1 0 0 0,0 0 0 0 0,-1 0-1 0 0,1 0 1 0 0,0-1 0 0 0,-1 1 0 0 0,1 0-1 0 0,-1 0 1 0 0,1 0 0 0 0,0 0 0 0 0,-1 0-1 0 0,1-1 1 0 0,-1 1 0 0 0,1 0-1 0 0,-1 0 1 0 0,1 0 0 0 0,-1 0 0 0 0,1 0-1 0 0,0 0 1 0 0,-1 1 0 0 0,1-1 0 0 0,-1 0-1 0 0,1 0 1 0 0,-1 0 0 0 0,1 0-1 0 0,0 0 1 0 0,-1 1 0 0 0,0-1 0 0 0,-2 2 3 0 0,0 0 0 0 0,-1 0 0 0 0,1 0 1 0 0,0 0-1 0 0,-3 3 0 0 0,2-1-1 0 0,1-1 0 0 0,-1 1 0 0 0,1 0 1 0 0,0 1-1 0 0,0-1 0 0 0,1 1 0 0 0,-1-1 0 0 0,1 1 0 0 0,-2 6 0 0 0,-4 7 15 0 0,6-13-13 0 0,0-1-1 0 0,0 1 1 0 0,0 0-1 0 0,1 0 1 0 0,0 0-1 0 0,0 0 1 0 0,0 7-1 0 0,0-11-3 0 0,1 0-1 0 0,0 0 0 0 0,0 0 0 0 0,0 0 1 0 0,0 0-1 0 0,0 0 0 0 0,0 0 0 0 0,1 0 0 0 0,-1 0 1 0 0,0-1-1 0 0,0 1 0 0 0,1 0 0 0 0,-1 0 1 0 0,1 0-1 0 0,-1 0 0 0 0,0 0 0 0 0,1 0 1 0 0,0 0-1 0 0,-1-1 0 0 0,1 1 0 0 0,-1 0 0 0 0,1 0 1 0 0,0-1-1 0 0,0 1 0 0 0,-1 0 0 0 0,1-1 1 0 0,0 1-1 0 0,0-1 0 0 0,0 1 0 0 0,0-1 0 0 0,0 1 1 0 0,0-1-1 0 0,0 0 0 0 0,0 0 0 0 0,0 1 1 0 0,0-1-1 0 0,0 0 0 0 0,0 0 0 0 0,1 0 0 0 0,2 0 0 0 0,0-1-1 0 0,-1 1 0 0 0,1-1 0 0 0,-1 0 0 0 0,0 0 0 0 0,1 0 1 0 0,-1 0-1 0 0,0-1 0 0 0,1 0 0 0 0,-1 1 0 0 0,5-5 0 0 0,-4 3 1 0 0,-1 1 0 0 0,1 0 0 0 0,-1 0-1 0 0,1 0 1 0 0,0 1 0 0 0,0-1 0 0 0,4 0-1 0 0,-7 2 2 0 0,0 0-1 0 0,0 0 1 0 0,0 0-1 0 0,0 0 1 0 0,0 0 0 0 0,0 0-1 0 0,0 1 1 0 0,0-1-1 0 0,0 0 1 0 0,-1 1-1 0 0,1-1 1 0 0,0 0-1 0 0,0 1 1 0 0,0 0-1 0 0,-1-1 1 0 0,1 1-1 0 0,0-1 1 0 0,0 1-1 0 0,-1 0 1 0 0,1-1-1 0 0,-1 1 1 0 0,1 0-1 0 0,0 0 1 0 0,-1-1-1 0 0,0 1 1 0 0,1 0-1 0 0,-1 0 1 0 0,1 0-1 0 0,-1 0 1 0 0,1 1-1 0 0,1 5 11 0 0,0 0 0 0 0,0 0-1 0 0,0 8 1 0 0,4 42 42 0 0,-3 71 1 0 0,-3-113-55 0 0,0 14 7 0 0,-2 0-1 0 0,0 0 1 0 0,-2-1 0 0 0,-8 33-1 0 0,4-27 5 0 0,-1-1 0 0 0,-2-1-1 0 0,-1 0 1 0 0,-25 46 0 0 0,28-64-9 0 0,1 1 0 0 0,-2-1 0 0 0,0 0 0 0 0,-1-1 0 0 0,0 0 0 0 0,-1-1 0 0 0,0 0 0 0 0,-1-1 0 0 0,0-1 0 0 0,-1 0 0 0 0,-16 10 0 0 0,26-18-5 0 0,-1 0 1 0 0,1 0-1 0 0,0-1 1 0 0,-1 1 0 0 0,0-1-1 0 0,1 0 1 0 0,-1 0-1 0 0,-7 0 1 0 0,10-1-2 0 0,-1 0 1 0 0,1 0-1 0 0,0 0 1 0 0,0 0-1 0 0,0-1 1 0 0,0 1-1 0 0,0-1 1 0 0,0 0-1 0 0,0 1 1 0 0,0-1-1 0 0,0 0 1 0 0,1 0-1 0 0,-1 0 1 0 0,0 0-1 0 0,0-1 1 0 0,1 1-1 0 0,-1 0 1 0 0,1-1-1 0 0,-1 1 1 0 0,1-1-1 0 0,-1 1 1 0 0,0-3-1 0 0,0 0-4 0 0,0 1-1 0 0,1-1 1 0 0,-1 0-1 0 0,1 1 1 0 0,0-1-1 0 0,0 0 1 0 0,0 0-1 0 0,1 0 1 0 0,-1 0-1 0 0,1-8 1 0 0,0 1-34 0 0,1 0-1 0 0,4-18 1 0 0,-2 18-28 0 0,0 0-1 0 0,1 1 1 0 0,0-1-1 0 0,1 1 1 0 0,7-14 0 0 0,-4 11 8 0 0,18-34-93 0 0,-14 31 120 0 0,16-15 0 0 0,-28 31 35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1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35 3840 0 0,'-8'8'1744'0'0,"8"-3"-936"0"0,3-5-576 0 0,2 0-16 0 0,8 0-112 0 0,0 0-40 0 0,17-8-40 0 0,-4-1-40 0 0,10 1-8 0 0,-5 0-552 0 0,0 2-248 0 0,-5-2 416 0 0,-13 8 200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1.7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45 3552 0 0,'-13'22'2248'0'0,"18"-22"-2088"0"0,0 0 8 0 0,8-8-224 0 0,0 2-88 0 0,17-10 64 0 0,-9 4 16 0 0,20-12 40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2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6 134 2912 0 0,'-4'6'1564'0'0,"3"-5"-1434"0"0,1-1 1 0 0,0 1-1 0 0,0 0 0 0 0,0-1 1 0 0,0 1-1 0 0,0 0 0 0 0,0-1 1 0 0,-1 1-1 0 0,2-1 0 0 0,-1 1 1 0 0,0 1-1 0 0,0 26-556 0 0,0-18 669 0 0,0-1-230 0 0,3 57 139 0 0,-2-60-129 0 0,0 0 0 0 0,0 1 0 0 0,0-1-1 0 0,1 0 1 0 0,0 0 0 0 0,1 0 0 0 0,-1 0 0 0 0,5 8 0 0 0,-6-13-16 0 0,0 0-1 0 0,-1 0 1 0 0,1 0 0 0 0,0-1-1 0 0,0 1 1 0 0,0 0 0 0 0,-1 0 0 0 0,1 0-1 0 0,0-1 1 0 0,0 1 0 0 0,0 0 0 0 0,0-1-1 0 0,0 1 1 0 0,1-1 0 0 0,-1 1-1 0 0,0-1 1 0 0,0 1 0 0 0,0-1 0 0 0,0 0-1 0 0,0 0 1 0 0,1 0 0 0 0,-1 1 0 0 0,0-1-1 0 0,0 0 1 0 0,0 0 0 0 0,1-1 0 0 0,-1 1-1 0 0,0 0 1 0 0,0 0 0 0 0,0-1-1 0 0,0 1 1 0 0,1 0 0 0 0,-1-1 0 0 0,0 1-1 0 0,0-1 1 0 0,1-1 0 0 0,2 0 8 0 0,0 0 1 0 0,-1-1 0 0 0,1 0-1 0 0,-1 0 1 0 0,0 0-1 0 0,0-1 1 0 0,0 1 0 0 0,3-5-1 0 0,3-7 34 0 0,15-31-1 0 0,-3 5-18 0 0,-12 24-6 0 0,0 0 0 0 0,7-21 0 0 0,-14 32-7 0 0,0-1 0 0 0,0 0 0 0 0,-1 0 0 0 0,0 0 0 0 0,0 0 0 0 0,0 0 0 0 0,-1 0 0 0 0,0 0 0 0 0,-2-11 0 0 0,1 16-11 0 0,1-1 0 0 0,-1 1 0 0 0,0 0-1 0 0,0-1 1 0 0,0 1 0 0 0,0 0-1 0 0,0 0 1 0 0,0 0 0 0 0,-1 0-1 0 0,1 0 1 0 0,-1 0 0 0 0,1 0 0 0 0,-1 1-1 0 0,0-1 1 0 0,1 0 0 0 0,-1 1-1 0 0,0 0 1 0 0,0-1 0 0 0,0 1-1 0 0,0 0 1 0 0,-1 0 0 0 0,1 0 0 0 0,0 0-1 0 0,0 0 1 0 0,-1 1 0 0 0,1-1-1 0 0,0 1 1 0 0,-4-1 0 0 0,-6 0-269 0 0,0 0 1 0 0,0 1 0 0 0,-1 0-1 0 0,-13 2 1 0 0,19-1-205 0 0,4-1 94 0 0,1 0 0 0 0,0 1-1 0 0,0-1 1 0 0,0 1 0 0 0,-1 0-1 0 0,1 0 1 0 0,-2 1 0 0 0,9-8-246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4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 0 0,'5'4'4009'0'0,"-5"-4"-3922"0"0,0 590 527 0 0,8-399-763 0 0,-10-171-1041 0 0,-3-42-310 0 0,4-9 1165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49.3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 3776 0 0,'0'0'2725'0'0,"2"0"-2622"0"0,83-7-23 0 0,-41 3-63 0 0,-6-1 14 0 0,44-11-1 0 0,18-2 34 0 0,-61 10-136 0 0,-29 5-319 0 0,1 1-1 0 0,-1 0 1 0 0,12 0 0 0 0,-13 2 170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49.8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4160 0 0,'0'0'1337'0'0,"4"-1"-805"0"0,0 1-479 0 0,0 0 0 0 0,1 0 0 0 0,-1 1 0 0 0,0-1 0 0 0,1 1 0 0 0,-1 0 0 0 0,0 0 0 0 0,0 1 0 0 0,0-1 0 0 0,8 4 0 0 0,-7-2-50 0 0,-1 0 0 0 0,1 0 0 0 0,-1 1 0 0 0,1-1 0 0 0,-1 1 0 0 0,0 0 1 0 0,0 0-1 0 0,-1 0 0 0 0,1 0 0 0 0,-1 1 0 0 0,0-1 0 0 0,0 1 0 0 0,0 0 0 0 0,-1 0 0 0 0,0 0 1 0 0,0 0-1 0 0,0 1 0 0 0,0-1 0 0 0,-1 1 0 0 0,1 9 0 0 0,1 17 34 0 0,-2 0-1 0 0,-1 0 1 0 0,-2 0-1 0 0,-7 44 1 0 0,4-51 30 0 0,1 1 1 0 0,-1 47-1 0 0,5-69-66 0 0,0-1-1 0 0,1 1 0 0 0,-1 0 0 0 0,1-1 1 0 0,0 1-1 0 0,0-1 0 0 0,0 1 0 0 0,0-1 1 0 0,1 1-1 0 0,-1-1 0 0 0,1 0 0 0 0,0 1 1 0 0,0-1-1 0 0,0 0 0 0 0,0 0 1 0 0,1-1-1 0 0,-1 1 0 0 0,1 0 0 0 0,0-1 1 0 0,3 3-1 0 0,3 1-2 0 0,-1 0 1 0 0,0 1 0 0 0,0 0-1 0 0,-1 0 1 0 0,12 14 0 0 0,-18-18 6 0 0,1-1 1 0 0,-1 1-1 0 0,0-1 0 0 0,-1 1 1 0 0,1 0-1 0 0,0-1 1 0 0,-1 1-1 0 0,1 0 0 0 0,-1 0 1 0 0,0-1-1 0 0,0 1 1 0 0,0 0-1 0 0,-1 3 1 0 0,1 3 11 0 0,0 11 13 0 0,-1 0 1 0 0,-1-1-1 0 0,0 1 0 0 0,-2 0 0 0 0,-6 22 0 0 0,1-10-260 0 0,-1 1-1 0 0,-25 57 0 0 0,33-86 197 0 0,0 0 6 0 0,0 0-1 0 0,1-1 1 0 0,-1 0 0 0 0,-1 1-1 0 0,1-1 1 0 0,0 0 0 0 0,-4 3-1 0 0,3-4 17 0 0,1-1 1 0 0,0 0-1 0 0,-1 0 0 0 0,1 0 0 0 0,-1 0 1 0 0,1 0-1 0 0,-1-1 0 0 0,1 1 0 0 0,-1-1 1 0 0,1 0-1 0 0,-4 1 0 0 0,6-1 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0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3008 0 0,'5'1'3068'0'0,"0"10"-2702"0"0,-2 6-316 0 0,0 1 0 0 0,-1-1 0 0 0,-1 0 0 0 0,-2 28 0 0 0,1-17 7 0 0,-3 540-1661 0 0,3-553 1371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1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62 4352 0 0,'-5'0'2600'0'0,"18"0"-2600"0"0,-4 0-8 0 0,8-11 8 0 0,0 7 0 0 0,6-4 0 0 0,-5-3-200 0 0,3 11-80 0 0,5-8-544 0 0,-3 0-248 0 0,-2 0 560 0 0,1 4 256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3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 11 3392 0 0,'-13'-11'3242'0'0,"12"34"-2987"0"0,-8 35-134 0 0,-26 123 113 0 0,-13 63-129 0 0,38-191-136 0 0,-16 100-364 0 0,20-105-695 0 0,0 56 0 0 0,7-64 475 0 0,6-17 295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1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4 4384 0 0,'-5'-3'2060'0'0,"14"3"-1491"0"0,13 4-629 0 0,-15-1 56 0 0,1 0 0 0 0,-1 1-1 0 0,0 0 1 0 0,0 0 0 0 0,-1 1 0 0 0,1 0 0 0 0,10 11-1 0 0,-13-12 5 0 0,0 0 0 0 0,0 0-1 0 0,-1 1 1 0 0,0 0 0 0 0,1 0-1 0 0,-2 0 1 0 0,1 0-1 0 0,-1 0 1 0 0,1 0 0 0 0,-1 1-1 0 0,-1-1 1 0 0,2 9-1 0 0,-2 5 21 0 0,-1 1 0 0 0,-5 36 0 0 0,4-43-10 0 0,-5 37 38 0 0,2-25-9 0 0,0 38 0 0 0,4-60-35 0 0,-1 8-1 0 0,2 0 0 0 0,1 13 0 0 0,-1-20-5 0 0,0-1 1 0 0,0 1-1 0 0,0 0 0 0 0,0-1 0 0 0,1 1 0 0 0,0 0 1 0 0,0-1-1 0 0,0 0 0 0 0,3 5 0 0 0,18 19 0 0 0,-11-14 11 0 0,-2 1 0 0 0,11 16 0 0 0,-14-21 3 0 0,-5-6-7 0 0,0 1 1 0 0,0-1-1 0 0,0 0 0 0 0,0 1 1 0 0,0 0-1 0 0,0 3 1 0 0,1 12 37 0 0,-1 1 0 0 0,0-1 0 0 0,-2 0 0 0 0,-3 28-1 0 0,2-23-107 0 0,-2 1 0 0 0,-1-1-1 0 0,0 0 1 0 0,-2 0 0 0 0,-9 24-1 0 0,11-37-51 0 0,2-2 36 0 0,-1 0 1 0 0,0-1-1 0 0,-1 0 0 0 0,0 0 1 0 0,0 0-1 0 0,-1 0 1 0 0,0-1-1 0 0,-8 10 1 0 0,8-13 50 0 0,0 0 1 0 0,0-1 0 0 0,0 0-1 0 0,-1 0 1 0 0,-9 4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2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3264 0 0,'0'0'2933'0'0,"1"2"-2873"0"0,8 24 106 0 0,0 1-1 0 0,6 42 1 0 0,-5-24-62 0 0,-6-32-95 0 0,0 0 0 0 0,1-1 0 0 0,0 1-1 0 0,1-1 1 0 0,1 0 0 0 0,0 0-1 0 0,0-1 1 0 0,1 0 0 0 0,0 0 0 0 0,1-1-1 0 0,1 0 1 0 0,-1-1 0 0 0,1 0-1 0 0,1 0 1 0 0,0-1 0 0 0,23 13-1 0 0,-24-17-68 0 0,-1 0-1 0 0,1-1 0 0 0,0 0 0 0 0,0-1 0 0 0,0 0 0 0 0,13 1 0 0 0,-16-3-101 0 0,0 0 0 0 0,0 0 0 0 0,0 0-1 0 0,0-1 1 0 0,-1 0 0 0 0,1-1 0 0 0,0 1-1 0 0,-1-1 1 0 0,1 0 0 0 0,9-5 0 0 0,10-11-74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2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0 4032 0 0,'-1'0'121'0'0,"0"1"-1"0"0,0-1 1 0 0,1 0 0 0 0,-1 1 0 0 0,0-1-1 0 0,1 1 1 0 0,-1-1 0 0 0,0 1 0 0 0,1-1-1 0 0,-1 1 1 0 0,1 0 0 0 0,-1-1-1 0 0,1 1 1 0 0,-1-1 0 0 0,1 1 0 0 0,-1 0-1 0 0,1 0 1 0 0,0-1 0 0 0,-1 1 0 0 0,1 0-1 0 0,0 0 1 0 0,0-1 0 0 0,0 1 0 0 0,-1 0-1 0 0,1 0 1 0 0,0 1 0 0 0,-4 26-404 0 0,4-23 488 0 0,-5 31-158 0 0,2-16-22 0 0,0 21 1 0 0,-9 133-29 0 0,9-97-2467 0 0,11 125 0 0 0,-1-176 1909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3.0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70 4288 0 0,'0'-3'2816'0'0,"16"3"-2792"0"0,-2 0-24 0 0,16-3 8 0 0,-3-2-32 0 0,17-3 16 0 0,-10 1-272 0 0,10-6-136 0 0,-13-1 216 0 0,12-2 96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3.3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4640 0 0,'0'9'2886'0'0,"1"-8"-2783"0"0,6 16-456 0 0,-3-8 499 0 0,29 64-139 0 0,-18-34 44 0 0,24 47 1 0 0,23 37 107 0 0,-53-103-137 0 0,0-1-5 0 0,-1 1-1 0 0,-1 0 1 0 0,-1 0 0 0 0,0 0-1 0 0,-2 1 1 0 0,0 0 0 0 0,1 33-1 0 0,-5-49-31 0 0,-1-1-1 0 0,0 1 1 0 0,1-1-1 0 0,-1 0 1 0 0,-1 1-1 0 0,1-1 1 0 0,-1 0-1 0 0,1 1 0 0 0,-1-1 1 0 0,0 0-1 0 0,-1-1 1 0 0,1 1-1 0 0,-5 5 1 0 0,-1 1-158 0 0,-1-1 1 0 0,0-1 0 0 0,-14 11 0 0 0,23-18 166 0 0,-5 2-38 0 0,1 1-1 0 0,-1-1 1 0 0,0 0 0 0 0,1 0-1 0 0,-9 3 1 0 0,2-3-6 0 0,-1 0 1 0 0,-17 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5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18 3136 0 0,'-1'-4'310'0'0,"-1"-9"1471"0"0,2 20-574 0 0,-9 86-1073 0 0,3-43-90 0 0,-8 79 20 0 0,4-59-43 0 0,1 128 0 0 0,10-161-21 0 0,18 259-30 0 0,-11-218 40 0 0,8 53 26 0 0,-15-124-29 0 0,1 1-1 0 0,0-1 0 0 0,0 1 0 0 0,1-1 0 0 0,-1 0 0 0 0,2 0 0 0 0,-1 0 0 0 0,1-1 0 0 0,0 1 0 0 0,0-1 0 0 0,1 0 0 0 0,0 0 0 0 0,0 0 0 0 0,9 7 0 0 0,16 14 231 0 0,-29-27-231 0 0,0 1 0 0 0,0-1-1 0 0,0 0 1 0 0,0 1-1 0 0,0-1 1 0 0,0 0-1 0 0,0 0 1 0 0,0 0-1 0 0,0 0 1 0 0,0 0 0 0 0,-1 0-1 0 0,1 0 1 0 0,0 0-1 0 0,0 0 1 0 0,0-1-1 0 0,0 1 1 0 0,1-1 0 0 0,16-7-3 0 0,-5 1 27 0 0,0 0 0 0 0,-1-2 0 0 0,19-15-1 0 0,-26 20-25 0 0,0-1 0 0 0,-1 0 0 0 0,0 0 0 0 0,0 0 0 0 0,0 0-1 0 0,0-1 1 0 0,-1 1 0 0 0,0-1 0 0 0,0 0 0 0 0,3-10 0 0 0,-3 7 1 0 0,-1 0-1 0 0,0 0 1 0 0,0-1 0 0 0,1-12 0 0 0,-4 18-1 0 0,1-1 1 0 0,0 1 0 0 0,-1-1 0 0 0,0 1-1 0 0,0-1 1 0 0,-1 1 0 0 0,1 0 0 0 0,-1 0-1 0 0,0-1 1 0 0,-4-6 0 0 0,4 7-3 0 0,-34-51 77 0 0,31 49-158 0 0,1 1 1 0 0,-1-1-1 0 0,0 1 0 0 0,0 1 1 0 0,0-1-1 0 0,-1 1 0 0 0,-9-6 1 0 0,13 9-88 0 0,0 0 0 0 0,0 1-1 0 0,0-1 1 0 0,0 1 0 0 0,0-1 0 0 0,0 1 0 0 0,0 0 0 0 0,0-1 0 0 0,0 1-1 0 0,0 1 1 0 0,0-1 0 0 0,0 0 0 0 0,0 0 0 0 0,0 1 0 0 0,0-1 0 0 0,0 1-1 0 0,-2 0 1 0 0,-9 1-635 0 0,13-2 781 0 0,0 0 0 0 0,-1-1 0 0 0,1 1 1 0 0,0 0-1 0 0,-1 0 0 0 0,1 0 0 0 0,0-1 0 0 0,-1 1 1 0 0,1 0-1 0 0,0-1 0 0 0,0 1 0 0 0,0 0 0 0 0,-1 0 1 0 0,1-1-1 0 0,0 1 0 0 0,0 0 0 0 0,0-1 0 0 0,-1 1 1 0 0,1 0-1 0 0,0-1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6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2720 0 0,'0'0'899'0'0,"0"10"1148"0"0,0 1-1977 0 0,1 0-1 0 0,0 0 1 0 0,0 0-1 0 0,1 0 1 0 0,0 0-1 0 0,1-1 1 0 0,1 1-1 0 0,-1-1 1 0 0,1 0-1 0 0,9 14 0 0 0,-13-23-66 0 0,48 74 162 0 0,-44-70-155 0 0,1 0-1 0 0,0 0 0 0 0,0-1 0 0 0,0 0 0 0 0,0 0 0 0 0,1 0 0 0 0,0 0 1 0 0,-1-1-1 0 0,1 0 0 0 0,1 0 0 0 0,-1-1 0 0 0,0 0 0 0 0,1 0 0 0 0,-1 0 1 0 0,9 1-1 0 0,8 0-50 0 0,1-1 1 0 0,0-1 0 0 0,24-3 0 0 0,-25 1-451 0 0,25-4-1 0 0,-41 4 284 0 0,0-1-1 0 0,0 0 0 0 0,0 0 1 0 0,0 0-1 0 0,0-1 0 0 0,0 0 1 0 0,11-7-1 0 0,0-8-83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6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0 3904 0 0,'-1'0'103'0'0,"-1"0"0"0"0,1 1 0 0 0,-1-1 0 0 0,1 0 0 0 0,0 1 0 0 0,-1-1-1 0 0,1 1 1 0 0,0-1 0 0 0,-1 1 0 0 0,1 0 0 0 0,0-1 0 0 0,0 1 0 0 0,-1 0 0 0 0,1 0 0 0 0,0 0 0 0 0,0 0 0 0 0,0 0 0 0 0,0 0 0 0 0,0 0 0 0 0,1 0 0 0 0,-1 0 0 0 0,0 1-1 0 0,0-1 1 0 0,0 2 0 0 0,-2 4-13 0 0,0 0 0 0 0,0 1 0 0 0,-1 10-1 0 0,-2 2 33 0 0,-15 50-3 0 0,-20 123-1 0 0,40-188-117 0 0,-8 48-784 0 0,3 0 0 0 0,1 56 0 0 0,6-70 92 0 0,-1-38 657 0 0,0 1 0 0 0,1-1 0 0 0,-1 1 1 0 0,1-1-1 0 0,-1 0 0 0 0,1 1 0 0 0,-1-1 0 0 0,1 0 1 0 0,0 0-1 0 0,1 2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7.1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81 4256 0 0,'-19'-12'1393'0'0,"21"13"-1327"0"0,0-1 0 0 0,0 0 0 0 0,-1 1 0 0 0,1-1 0 0 0,0 0 0 0 0,0 0 1 0 0,0 0-1 0 0,0-1 0 0 0,-1 1 0 0 0,1 0 0 0 0,0-1 0 0 0,2 0 0 0 0,30-9 534 0 0,-24 7-540 0 0,188-40-1014 0 0,-167 35-403 0 0,-21 4 1076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7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20 3776 0 0,'-3'-19'3254'0'0,"3"23"-3238"0"0,0 0 0 0 0,-1 1-1 0 0,0-1 1 0 0,0 0 0 0 0,-3 8-1 0 0,0 3-10 0 0,1-4-3 0 0,-15 61 5 0 0,-29 189 80 0 0,12 48 60 0 0,33-280-145 0 0,-4 138-22 0 0,7-145 17 0 0,0-1-1 0 0,2 0 1 0 0,0 0-1 0 0,1 0 1 0 0,13 36-1 0 0,-15-51 11 0 0,0-1-1 0 0,1 0 0 0 0,-1 0 1 0 0,7 10-1 0 0,-7-14-4 0 0,-1 1 0 0 0,0-1 0 0 0,1 0 0 0 0,-1 1 0 0 0,1-1 0 0 0,-1 0 0 0 0,1 0 0 0 0,-1 0 0 0 0,1 0 0 0 0,0 0 0 0 0,0-1 0 0 0,-1 1 0 0 0,1 0 0 0 0,0-1 0 0 0,0 1 0 0 0,0-1 0 0 0,0 0 0 0 0,0 0 0 0 0,2 1 0 0 0,0-2 4 0 0,1 1 0 0 0,-1-1 0 0 0,0 0 0 0 0,0 0 0 0 0,0 0 0 0 0,0 0-1 0 0,0-1 1 0 0,0 1 0 0 0,0-1 0 0 0,-1 0 0 0 0,1 0 0 0 0,-1-1 0 0 0,1 1 0 0 0,-1-1 0 0 0,0 1 0 0 0,0-1 0 0 0,0 0-1 0 0,0-1 1 0 0,0 1 0 0 0,-1 0 0 0 0,1-1 0 0 0,-1 1 0 0 0,0-1 0 0 0,0 0 0 0 0,-1 0 0 0 0,3-7 0 0 0,-2 6 2 0 0,0-1 0 0 0,0-1 0 0 0,-1 1 1 0 0,0 0-1 0 0,0 0 0 0 0,0 0 0 0 0,-1-1 1 0 0,0 1-1 0 0,0 0 0 0 0,-1 0 0 0 0,0-1 1 0 0,0 1-1 0 0,0 0 0 0 0,-1 0 0 0 0,0 0 1 0 0,0 0-1 0 0,-6-11 0 0 0,3 10-139 0 0,0-1 1 0 0,-1 1-1 0 0,0 0 0 0 0,0 0 1 0 0,-1 1-1 0 0,0-1 0 0 0,0 1 1 0 0,0 1-1 0 0,-1 0 0 0 0,1 0 1 0 0,-2 0-1 0 0,-13-5 0 0 0,11 6-75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3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72 242 3200 0 0,'29'31'1487'0'0,"-25"-27"-1351"0"0,0 0 0 0 0,1 0 1 0 0,-1 0-1 0 0,1-1 0 0 0,7 6 1 0 0,-9-8-104 0 0,-1 0 0 0 0,1 0 1 0 0,-1 0-1 0 0,1 0 0 0 0,0 0 1 0 0,0 0-1 0 0,-1-1 1 0 0,1 0-1 0 0,0 1 0 0 0,0-1 1 0 0,0 0-1 0 0,-1 0 0 0 0,1 0 1 0 0,0-1-1 0 0,0 1 0 0 0,0-1 1 0 0,3 0-1 0 0,0-2-17 0 0,0 0 0 0 0,0 0 1 0 0,0 0-1 0 0,0-1 0 0 0,-1 0 0 0 0,1 0 0 0 0,-1 0 1 0 0,0-1-1 0 0,0 0 0 0 0,0 0 0 0 0,-1 0 0 0 0,6-9 0 0 0,1-3 38 0 0,-1-1-1 0 0,0 0 1 0 0,7-21-1 0 0,-14 31-12 0 0,-1-1-1 0 0,0 0 1 0 0,-1 0-1 0 0,1 0 1 0 0,-1 0-1 0 0,-1 0 1 0 0,0-10-1 0 0,0 19-39 0 0,0-2 14 0 0,-1-1 0 0 0,1 1 0 0 0,0 0 0 0 0,-1 0 0 0 0,1-1 0 0 0,-1 1 0 0 0,1 0 0 0 0,-1 0 0 0 0,0 0 0 0 0,0 0 0 0 0,0 0 0 0 0,0 0 0 0 0,0 0 0 0 0,-1 0 0 0 0,-1-2-1 0 0,0 1 9 0 0,1 0-13 0 0,0 1 1 0 0,-1-1 0 0 0,1 1-1 0 0,-1 0 1 0 0,0 0 0 0 0,0 0-1 0 0,0 0 1 0 0,0 0 0 0 0,0 1-1 0 0,0 0 1 0 0,0-1 0 0 0,0 1-1 0 0,-1 0 1 0 0,1 0-1 0 0,-5 0 1 0 0,-5-1-25 0 0,-1 1 0 0 0,-17 0 1 0 0,30 1 10 0 0,-16 1-296 0 0,-1 1-1 0 0,1 1 0 0 0,0 0 0 0 0,0 1 0 0 0,0 1 1 0 0,-30 13-1 0 0,22-8-221 0 0,6-5 266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9.4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0 3328 0 0,'-1'1'1778'0'0,"7"2"-1070"0"0,7 1-621 0 0,22 2-52 0 0,2-2-1 0 0,-1-1 0 0 0,38-3 1 0 0,-55 0-18 0 0,112-8 128 0 0,-111 8-87 0 0,-13-1 6 0 0,0 1 0 0 0,1 0 0 0 0,-1 1 0 0 0,0 0 0 0 0,9 2-1 0 0,-15-3-51 0 0,1 1-1 0 0,-1-1 0 0 0,0 1 0 0 0,0 0 0 0 0,0 0 0 0 0,1 0 1 0 0,-1 0-1 0 0,0 0 0 0 0,0 0 0 0 0,0 0 0 0 0,-1 0 0 0 0,1 0 0 0 0,0 0 1 0 0,0 0-1 0 0,0 1 0 0 0,-1-1 0 0 0,1 0 0 0 0,-1 0 0 0 0,1 1 0 0 0,-1-1 1 0 0,0 1-1 0 0,1-1 0 0 0,-1 0 0 0 0,0 3 0 0 0,1 6 27 0 0,0 0 1 0 0,-1 14-1 0 0,0-13-25 0 0,-4 83 51 0 0,2-65-33 0 0,-8 38-1 0 0,-2 18 12 0 0,-5 149-13 0 0,8-6-2435 0 0,11-197 1775 0 0,-2-30 610 0 0,1 0 0 0 0,-1 0 0 0 0,0 0 0 0 0,0 0 0 0 0,1-1 0 0 0,-1 1 0 0 0,1 0 0 0 0,-1 0 0 0 0,1-1 0 0 0,-1 1 0 0 0,1 0 0 0 0,-1-1 0 0 0,1 1 0 0 0,0 0 0 0 0,0 0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9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8 4384 0 0,'-5'0'2640'0'0,"10"8"-2552"0"0,13-8-112 0 0,-1 0 16 0 0,22 0 0 0 0,-8 0-16 0 0,13-5 0 0 0,-8 2-448 0 0,3 0-176 0 0,-4-2 304 0 0,-1 5 168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1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311 1 2496 0 0,'0'0'2743'0'0,"-1"10"-1829"0"0,-25 70-467 0 0,5-24-298 0 0,-48 125 163 0 0,46-125-257 0 0,-65 186 30 0 0,62-162-130 0 0,-26 101-1382 0 0,51-176 1217 0 0,-1 0 0 0 0,1 1 0 0 0,1-1 0 0 0,-1 0-1 0 0,1 1 1 0 0,0-1 0 0 0,1 9 0 0 0,0-13 199 0 0,-1-1 1 0 0,0-1-1 0 0,1 1 1 0 0,-1 0-1 0 0,0 0 1 0 0,0 0-1 0 0,1 0 1 0 0,-1 0-1 0 0,0 0 1 0 0,0 0-1 0 0,1 0 1 0 0,-1 0-1 0 0,0 0 1 0 0,0-1-1 0 0,1 1 1 0 0,-1 0-1 0 0,0 0 1 0 0,0 0-1 0 0,0 0 1 0 0,1-1-1 0 0,-1 1 1 0 0,0 0-1 0 0,0 0 1 0 0,0-1-1 0 0,0 1 1 0 0,1 0-1 0 0,-1 0 1 0 0,0-1-1 0 0,0 1 1 0 0,0 0-1 0 0,0-1 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1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6 155 3200 0 0,'0'8'355'0'0,"1"1"-1"0"0,0-1 1 0 0,1 0 0 0 0,3 12-1 0 0,-4-18-324 0 0,-1-1 0 0 0,1 1 1 0 0,0-1-1 0 0,0 1 0 0 0,0-1 0 0 0,0 1 0 0 0,0-1 0 0 0,0 0 0 0 0,0 1 1 0 0,0-1-1 0 0,0 0 0 0 0,3 2 0 0 0,2 2 49 0 0,-4-3-60 0 0,0 1 0 0 0,1-1-1 0 0,-1 0 1 0 0,1 0 0 0 0,-1 0 0 0 0,1 0 0 0 0,0 0 0 0 0,0-1-1 0 0,0 1 1 0 0,0-1 0 0 0,0 0 0 0 0,0 0 0 0 0,0 0 0 0 0,0 0-1 0 0,7 1 1 0 0,-5-2-5 0 0,0 0-1 0 0,0 0 0 0 0,0-1 1 0 0,0 1-1 0 0,0-1 0 0 0,1 0 1 0 0,-1-1-1 0 0,-1 1 0 0 0,9-4 1 0 0,-6 2-1 0 0,0-1 0 0 0,0 0 1 0 0,0 0-1 0 0,-1 0 0 0 0,1-1 1 0 0,-1 0-1 0 0,0-1 0 0 0,0 1 1 0 0,-1-1-1 0 0,0 0 0 0 0,0 0 1 0 0,0-1-1 0 0,4-7 0 0 0,-6 6 6 0 0,1-1 0 0 0,-1 1 0 0 0,-1-1 0 0 0,1 1 0 0 0,-2-1 0 0 0,2-10 0 0 0,-2 14-5 0 0,-1 0 1 0 0,0 0-1 0 0,0 0 0 0 0,-1 0 0 0 0,1 0 1 0 0,-1 0-1 0 0,0 0 0 0 0,0 0 0 0 0,-1 0 1 0 0,1 0-1 0 0,-5-8 0 0 0,4 10-3 0 0,1 1-1 0 0,0 0 1 0 0,-1 0 0 0 0,0 0-1 0 0,0 0 1 0 0,1 0 0 0 0,-1 0-1 0 0,0 1 1 0 0,0-1-1 0 0,-1 0 1 0 0,1 1 0 0 0,0 0-1 0 0,0 0 1 0 0,-1-1 0 0 0,1 1-1 0 0,-1 1 1 0 0,1-1 0 0 0,-1 0-1 0 0,-3 0 1 0 0,3 1-10 0 0,-1-1 0 0 0,0 1 1 0 0,0 0-1 0 0,1 1 0 0 0,-1-1 1 0 0,0 1-1 0 0,0 0 0 0 0,1 0 0 0 0,-1 0 1 0 0,1 0-1 0 0,-1 0 0 0 0,-6 4 0 0 0,-2 4-36 0 0,0-1 0 0 0,0 1-1 0 0,-12 14 1 0 0,-12 8-858 0 0,31-27 679 0 0,1-1-6 0 0,-1 1-1 0 0,0 0 1 0 0,1 0 0 0 0,0 0-1 0 0,-6 8 1 0 0,3 5-96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2.7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 2816 0 0,'0'0'2619'0'0,"0"8"-2657"0"0,1 8 49 0 0,1 1 0 0 0,6 25 1 0 0,-1-5-7 0 0,0 13 50 0 0,1 1-1 0 0,29 86 1 0 0,-36-133-52 0 0,32 90 117 0 0,27 132-1 0 0,-45-157-10 0 0,7 46 100 0 0,-20-102-158 0 0,-2 0 0 0 0,1 0 0 0 0,-1 0 0 0 0,-1 0-1 0 0,-1 0 1 0 0,-4 21 0 0 0,5-32-58 0 0,0 1 0 0 0,0-1-1 0 0,0 0 1 0 0,0 1 0 0 0,0-1 0 0 0,0 0 0 0 0,-1 0 0 0 0,1 0 0 0 0,-1 0 0 0 0,0-1 0 0 0,1 1 0 0 0,-1 0-1 0 0,0-1 1 0 0,0 1 0 0 0,0-1 0 0 0,0 1 0 0 0,-1-1 0 0 0,1 0 0 0 0,0 0 0 0 0,0 0 0 0 0,-1 0 0 0 0,1-1-1 0 0,0 1 1 0 0,-5 0 0 0 0,-2 1-167 0 0,0-1 0 0 0,0-1-1 0 0,0 0 1 0 0,-18-2 0 0 0,-14-4-192 0 0,-16-8 169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3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 3776 0 0,'-6'1'1525'0'0,"10"3"-861"0"0,17 6-650 0 0,-10-5 63 0 0,-3-1-66 0 0,0 0 0 0 0,0 0 0 0 0,0-1-1 0 0,0 0 1 0 0,0-1 0 0 0,1 1 0 0 0,-1-2 0 0 0,12 2 0 0 0,9-1 2 0 0,32-2-1 0 0,-26-1-53 0 0,-28 1-13 0 0,-2 0-80 0 0,1 0 0 0 0,0 0 0 0 0,-1 0 0 0 0,1 1 1 0 0,0 0-1 0 0,-1 0 0 0 0,1 0 0 0 0,-1 1 0 0 0,6 1 0 0 0,4 9-27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4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43 3008 0 0,'0'-9'644'0'0,"0"-21"1541"0"0,2 26-1620 0 0,0 17-598 0 0,10 40 48 0 0,-8-39-4 0 0,-1-1-1 0 0,2 19 1 0 0,-3 3 55 0 0,14 69 0 0 0,-2-1 43 0 0,-5-34-70 0 0,-1 7 4 0 0,-4-42-12 0 0,9 47-1 0 0,-10-70-17 0 0,-1 1 0 0 0,0 14-1 0 0,3 14 23 0 0,-4-35-23 0 0,-1 1 1 0 0,1-1-1 0 0,-1 1 0 0 0,0-1 1 0 0,0 1-1 0 0,0-1 0 0 0,-1 0 1 0 0,0 1-1 0 0,0-1 0 0 0,0 0 0 0 0,-2 6 1 0 0,2-9-28 0 0,0 1 0 0 0,0-1-1 0 0,-1 0 1 0 0,1 1 0 0 0,0-1 0 0 0,-1 0 0 0 0,0 0 0 0 0,1 0 0 0 0,-1 0 0 0 0,0 0 0 0 0,0 0 0 0 0,0-1 0 0 0,0 1 0 0 0,0-1 0 0 0,0 1-1 0 0,-1-1 1 0 0,1 0 0 0 0,0 0 0 0 0,-1 0 0 0 0,1 0 0 0 0,-1 0 0 0 0,1 0 0 0 0,-1-1 0 0 0,-4 1 0 0 0,2-1-72 0 0,0 1 0 0 0,0-1 0 0 0,0 0 1 0 0,0-1-1 0 0,0 1 0 0 0,0-1 0 0 0,0 0 0 0 0,-7-3 0 0 0,-30-13-79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4.3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3808 0 0,'0'7'1744'0'0,"14"2"-1240"0"0,-9-9-432 0 0,3 5-8 0 0,16-2-16 0 0,-2 2-8 0 0,10-5-24 0 0,-9 0-400 0 0,31 0-176 0 0,-12 0 280 0 0,12 0 136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3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0 3328 0 0,'1'6'2151'0'0,"0"-3"-2144"0"0,0 1 0 0 0,0-1 0 0 0,-1 1 0 0 0,1-1 0 0 0,-1 6 0 0 0,-17 233 412 0 0,-25 58-190 0 0,-13 155-52 0 0,16 83-83 0 0,34 109-42 0 0,24 12 5 0 0,10 93-29 0 0,-6 7 40 0 0,-3 8-23 0 0,5-24-45 0 0,9-12-1 0 0,1-45 22 0 0,-5-36-15 0 0,-9-60-34 0 0,-19-496 28 0 0,6 155 0 0 0,12 210 0 0 0,3-97 0 0 0,-23-352 0 0 0,23 318 0 0 0,-13-219 0 0 0,0 52 2 0 0,-1 51 2 0 0,1 64-10 0 0,-10 65 38 0 0,5-298-20 0 0,-5-40-12 0 0,0 0-1 0 0,0-1 1 0 0,1 1 0 0 0,-1 0 0 0 0,1-1 0 0 0,0 1-1 0 0,-1-1 1 0 0,1 1 0 0 0,0-1 0 0 0,1 1 0 0 0,-1-1-1 0 0,0 0 1 0 0,1 1 0 0 0,-1-1 0 0 0,1 0 0 0 0,0 0-1 0 0,0 0 1 0 0,0 0 0 0 0,0-1 0 0 0,0 1 0 0 0,0 0-1 0 0,0-1 1 0 0,1 0 0 0 0,4 3 0 0 0,3 0 4 0 0,1 0 0 0 0,-1 0-1 0 0,1-1 1 0 0,16 2 0 0 0,-21-4-5 0 0,394 46-7 0 0,-97-17-23 0 0,125 24 45 0 0,-79-18-2 0 0,262 7-7 0 0,-139-27 35 0 0,-166-12-23 0 0,120-4-19 0 0,696-20-6 0 0,-535-9 8 0 0,-195 8 0 0 0,211-8 17 0 0,377-7-2 0 0,-663 24-13 0 0,224-11 10 0 0,78-5-17 0 0,-348 16-2 0 0,138-8 22 0 0,-339 14 12 0 0,40-2 67 0 0,-110 8-101 0 0,1 0-1 0 0,-1 0 0 0 0,1 0 0 0 0,-1 0 0 0 0,1 0 0 0 0,-1 0 1 0 0,1 0-1 0 0,-1 0 0 0 0,1 0 0 0 0,-1-1 0 0 0,1 1 0 0 0,-1 0 0 0 0,1 0 1 0 0,-1 0-1 0 0,0 0 0 0 0,1-1 0 0 0,-1 1 0 0 0,1 0 0 0 0,0-1 0 0 0,-1-10-671 0 0,0 3 631 0 0,-3-30-46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6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10 146 3456 0 0,'-9'8'1132'0'0,"9"-8"-1111"0"0,0 0 0 0 0,0 0 0 0 0,0 0 0 0 0,0 0 0 0 0,0 0 0 0 0,0 0 0 0 0,-1 0 0 0 0,1 1 0 0 0,0-1 0 0 0,0 0 0 0 0,0 0 0 0 0,0 0 0 0 0,0 0 0 0 0,0 0 0 0 0,0 0 0 0 0,0 1 0 0 0,0-1 0 0 0,0 0 0 0 0,0 0 0 0 0,0 0 0 0 0,0 0 0 0 0,1 0 0 0 0,-1 2 252 0 0,1-2-252 0 0,-1 0 0 0 0,0 0 0 0 0,0 0 0 0 0,0 0 0 0 0,0 0 0 0 0,0 0 0 0 0,22 3 689 0 0,-13-3-901 0 0,156 13 95 0 0,267-21 196 0 0,26-25 81 0 0,-415 30-170 0 0,376-28 44 0 0,-301 23-54 0 0,554-34 47 0 0,-403 29-29 0 0,67-1 4 0 0,1604-7 134 0 0,-1903 21-155 0 0,764 9 56 0 0,46 5 10 0 0,-650-11-58 0 0,410 4 25 0 0,356 20-4 0 0,-673-16-23 0 0,599 34 3 0 0,-480-22-21 0 0,152 29 33 0 0,187 83 9 0 0,-730-131-31 0 0,145 39-17 0 0,-117-26 13 0 0,19 7 49 0 0,-60-23-42 0 0,-1 1 0 0 0,1 0-1 0 0,0 1 1 0 0,7 4 0 0 0,-11-6-3 0 0,1 0 0 0 0,-1-1 0 0 0,0 1 0 0 0,1 0 0 0 0,-1 0 0 0 0,0 0 0 0 0,0 1 0 0 0,0-1 0 0 0,0 0 0 0 0,0 0 0 0 0,0 1 0 0 0,0-1 0 0 0,0 0 0 0 0,-1 1 0 0 0,1-1 0 0 0,0 3 0 0 0,-1-2 64 0 0,1-1-46 0 0,1 2-8 0 0,-1-2-13 0 0,0 0-1 0 0,0 0 1 0 0,-1 0 0 0 0,1 0 0 0 0,0 0-1 0 0,1 0 1 0 0,-1 0 0 0 0,0 0 0 0 0,0-1-1 0 0,0 1 1 0 0,0 0 0 0 0,1-1 0 0 0,-1 1-1 0 0,2 0 1 0 0,12 7-19 0 0,-7-2 20 0 0,0-4 1 0 0,-4 4 2 0 0,-3-5 8 0 0,2 0-18 0 0,-2-1 9 0 0,0 0-1 0 0,-1 0 1 0 0,1 1 0 0 0,0-1 0 0 0,0 0-1 0 0,-1 0 1 0 0,1 1 0 0 0,0-1 0 0 0,0 1-1 0 0,-1-1 1 0 0,1 1 0 0 0,0-1 0 0 0,-1 1 0 0 0,1-1-1 0 0,-1 1 1 0 0,1 0 0 0 0,-1-1 0 0 0,1 1-1 0 0,-1 0 1 0 0,1-1 0 0 0,-1 1 0 0 0,0 0-1 0 0,1-1 1 0 0,-1 3 0 0 0,1 1 1 0 0,0 0-1 0 0,0 0 1 0 0,-1 1 0 0 0,0 6 0 0 0,-15 518 32 0 0,-13-66 18 0 0,12 68-22 0 0,12-313-29 0 0,5 101-20 0 0,1-108 19 0 0,23 364 43 0 0,68 399-24 0 0,-6 14 19 0 0,-56 808 50 0 0,-70-1051-84 0 0,-5-161 21 0 0,36-470-22 0 0,-2 99-2 0 0,24 286 0 0 0,30-89-1 0 0,12 86 40 0 0,-66-127-3 0 0,7-344-31 0 0,-10 40-1 0 0,-1 11 1 0 0,-2 33 0 0 0,6-54-8 0 0,-3 95 0 0 0,13 14 135 0 0,0-162-116 0 0,-4 4-13 0 0,4-5-22 0 0,-1 3-44 0 0,-1 3 64 0 0,0 0-1 0 0,1 0 0 0 0,0 1 0 0 0,0-1 0 0 0,0 9 0 0 0,1 173-112 0 0,0-188 225 0 0,-1 1-113 0 0,0 0 11 0 0,-1-1 0 0 0,1 0-1 0 0,-1 1 1 0 0,1-1 0 0 0,-1 0 0 0 0,-1 1 0 0 0,-100 18 49 0 0,0-6 0 0 0,-108 2 1 0 0,205-16-62 0 0,-296 20-32 0 0,142-9 15 0 0,27-2 3 0 0,-235 26 58 0 0,63-27-25 0 0,230-8-19 0 0,-301-28 32 0 0,319 21-48 0 0,-59-17 1 0 0,95 18 14 0 0,14 3 0 0 0,1 2 1 0 0,0-1-1 0 0,-1 1 1 0 0,1 0-1 0 0,-1 0 1 0 0,1 0-1 0 0,-9 1 1 0 0,6 0-27 0 0,2-1 26 0 0,6-2-3 0 0,1 2-16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4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3119 2528 0 0,'0'0'2127'0'0,"1"0"-1894"0"0,105 5 659 0 0,-65-5-757 0 0,67-1-26 0 0,81-5 23 0 0,-70 0-82 0 0,66 0 14 0 0,33 20-48 0 0,-7-2 28 0 0,-18-11 7 0 0,-4-1-6 0 0,321 0 5 0 0,-379-10-63 0 0,-2-1 14 0 0,247 11 56 0 0,-375 0-49 0 0,13 0 7 0 0,97 0 71 0 0,-109 0-78 0 0,-2-15 188 0 0,-1-28-112 0 0,6-161-50 0 0,-4 61-32 0 0,-2 86-11 0 0,-4-100 8 0 0,-7-36-3 0 0,-1 5 1 0 0,-9-173 10 0 0,-18-30-26 0 0,6 91 6 0 0,15 69-17 0 0,15 190 44 0 0,-1-16-9 0 0,2-169-44 0 0,-2 167-1 0 0,0 6 46 0 0,2-338-129 0 0,-9 392-137 0 0,-7 5 223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8.6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3136 0 0,'0'0'1011'0'0,"11"3"218"0"0,-8 1-1222 0 0,0-1 0 0 0,-1 1 0 0 0,1 0 1 0 0,-1 0-1 0 0,0 0 0 0 0,0 0 0 0 0,2 8 0 0 0,9 37 68 0 0,-4-17-42 0 0,-4-11-11 0 0,5 25 0 0 0,0 4-14 0 0,-5-31 5 0 0,-2 1-1 0 0,-1-1 0 0 0,1 30 1 0 0,-1-4 13 0 0,6 21 1 0 0,-4-38-14 0 0,1 47 0 0 0,2 71 37 0 0,-3-80-25 0 0,-1-20-12 0 0,4 145 42 0 0,-1-40-30 0 0,0-26-22 0 0,0 35 63 0 0,0-52-27 0 0,6 232 48 0 0,4 34-34 0 0,-8-40-13 0 0,-7-255-29 0 0,6 162 1 0 0,-1-82-4 0 0,7 229 36 0 0,-3-28 1 0 0,3-7 6 0 0,0-51-31 0 0,-3 156-970 0 0,-10-464 803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9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1 550 3200 0 0,'0'1'106'0'0,"1"0"0"0"0,0-1 1 0 0,-1 1-1 0 0,1 0 0 0 0,0-1 0 0 0,0 1 1 0 0,-1-1-1 0 0,1 1 0 0 0,0-1 0 0 0,0 0 0 0 0,0 1 1 0 0,0-1-1 0 0,0 0 0 0 0,0 0 0 0 0,0 0 1 0 0,-1 1-1 0 0,3-1 0 0 0,-3 0-77 0 0,15 1 103 0 0,-1 0-1 0 0,26-2 1 0 0,-13 1-70 0 0,212-5 182 0 0,72-28 9 0 0,-309 32-252 0 0,447-80 105 0 0,-278 43-82 0 0,160-33 30 0 0,230-31 83 0 0,-111 52 0 0 0,-336 40-117 0 0,206-13 36 0 0,-128 10-10 0 0,244-30 40 0 0,-24-10-15 0 0,-30 29 25 0 0,-375 22-446 0 0,-15-4-139 0 0,1 3 383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0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10 3680 0 0,'0'-9'2272'0'0,"0"22"-1758"0"0,0 40-458 0 0,-4 103 82 0 0,-2-72-196 0 0,-10 262-940 0 0,16-336 762 0 0,-1-5-36 0 0,1 0 0 0 0,0 0 0 0 0,1 0 0 0 0,-1 0 0 0 0,1 0 0 0 0,0 0 0 0 0,0 0 0 0 0,1 0 0 0 0,2 7 0 0 0,5 7-760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1.1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 3936 0 0,'-30'31'2532'0'0,"46"-31"-2384"0"0,10 3-144 0 0,45-1-1 0 0,-41-3-2 0 0,202 1-429 0 0,-191-2 262 0 0,-2-9 80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1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14 4032 0 0,'-7'-12'1301'0'0,"7"12"-1291"0"0,0 0 0 0 0,0 0 0 0 0,0 0 0 0 0,0-1 0 0 0,0 1 0 0 0,-1 0 0 0 0,1 0 0 0 0,0 0 0 0 0,0 0 0 0 0,0 0 0 0 0,0 0 0 0 0,0 0 0 0 0,0 0 0 0 0,0-1 0 0 0,-1 1 0 0 0,1 0 0 0 0,0 0 0 0 0,0 0 0 0 0,0 0 0 0 0,0 0 0 0 0,0 0 0 0 0,-1 0 0 0 0,1 0 0 0 0,0 0 0 0 0,0 0 0 0 0,0 0 0 0 0,0 0 0 0 0,-1 0 0 0 0,1 0 0 0 0,0 0 0 0 0,0 0 0 0 0,0 0 0 0 0,0 0 0 0 0,0 0 0 0 0,-1 0 0 0 0,1 0 0 0 0,0 0 0 0 0,0 1 0 0 0,0-1 0 0 0,0 0 0 0 0,0 0 0 0 0,-1 0 0 0 0,1 0 0 0 0,0 0 0 0 0,0 0 0 0 0,0 0 0 0 0,0 0 0 0 0,0 1 0 0 0,0-1 0 0 0,0 0 0 0 0,0 0 0 0 0,-3 1 31 0 0,0 0-1 0 0,1 0 1 0 0,-1 0-1 0 0,1 1 0 0 0,-1-1 0 0 0,1 1 1 0 0,-1-1-1 0 0,1 1 0 0 0,0 0 0 0 0,0-1 1 0 0,0 1-1 0 0,0 0 0 0 0,0 1 0 0 0,1-1 1 0 0,-1 0-1 0 0,0 0 0 0 0,0 3 0 0 0,0 3-40 0 0,0-1 0 0 0,1 0 0 0 0,-1 1 0 0 0,2-1 0 0 0,-1 1 0 0 0,1-1 0 0 0,1 1 0 0 0,-1-1 0 0 0,1 1 0 0 0,0-1 0 0 0,1 0 0 0 0,0 1 0 0 0,0-1 0 0 0,0 0-1 0 0,1 0 1 0 0,0 0 0 0 0,5 6 0 0 0,6 12-6 0 0,2-1 0 0 0,36 43 0 0 0,-51-66 7 0 0,15 19-2 0 0,2-1 0 0 0,0 0 0 0 0,31 23 0 0 0,-41-35-14 0 0,1-2-1 0 0,-1 1 1 0 0,1-1-1 0 0,1 0 0 0 0,-1-1 1 0 0,1 0-1 0 0,0-1 1 0 0,0 0-1 0 0,0 0 0 0 0,0-1 1 0 0,14 1-1 0 0,-18-3-127 0 0,1 0 0 0 0,-1-1-1 0 0,0 1 1 0 0,1-1 0 0 0,-1-1 0 0 0,0 1-1 0 0,1-1 1 0 0,-1 0 0 0 0,0 0 0 0 0,-1-1-1 0 0,1 0 1 0 0,0 0 0 0 0,-1 0 0 0 0,1-1-1 0 0,5-4 1 0 0,-5 2 32 0 0,-1 0 0 0 0,10-13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1.8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9 3744 0 0,'-18'-8'3006'0'0,"18"9"-2978"0"0,0 1 0 0 0,0 0-1 0 0,0-1 1 0 0,0 1 0 0 0,0 0-1 0 0,-1-1 1 0 0,1 1 0 0 0,-1 0-1 0 0,1-1 1 0 0,-1 1 0 0 0,-1 2-1 0 0,-6 14-20 0 0,6-9 0 0 0,0 0 0 0 0,1 0 0 0 0,-1 10 0 0 0,-1 11 5 0 0,-30 202-19 0 0,11 36-1037 0 0,21-205 886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2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 3360 0 0,'-19'0'1087'0'0,"19"0"-1061"0"0,-1 0 1 0 0,1 0 0 0 0,-1 0 0 0 0,1 0 0 0 0,-1 0 0 0 0,1 0 0 0 0,-1 0 0 0 0,1 0 0 0 0,-1 1 0 0 0,1-1 0 0 0,-1 0 0 0 0,1 0 0 0 0,-1 0 0 0 0,1 1 0 0 0,-1-1-1 0 0,1 0 1 0 0,0 0 0 0 0,-1 1 0 0 0,1-1 0 0 0,0 0 0 0 0,-1 1 0 0 0,1-1 0 0 0,0 1 0 0 0,-1-1 0 0 0,1 0 0 0 0,0 1 0 0 0,0-1 0 0 0,-1 1 0 0 0,1-1-1 0 0,0 1 1 0 0,0-1 0 0 0,0 1 0 0 0,0-1 0 0 0,0 1 0 0 0,-1-1 0 0 0,1 1 0 0 0,0-1 0 0 0,0 1 0 0 0,0-1 0 0 0,0 1 0 0 0,0-1 0 0 0,1 1 0 0 0,-1 0 0 0 0,-1 6 50 0 0,-12 29 107 0 0,11-26-154 0 0,0 0-1 0 0,-1 14 1 0 0,-1 10 73 0 0,-25 155 372 0 0,6 13-233 0 0,20-163-224 0 0,-4 38-19 0 0,-8 159-405 0 0,15-135-414 0 0,0-65 643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2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43 4032 0 0,'-5'0'2392'0'0,"10"0"-2328"0"0,0 0-32 0 0,8 0-24 0 0,0 0-8 0 0,8-3 0 0 0,-3 3 0 0 0,7-5 0 0 0,-2 5-24 0 0,13-4 0 0 0,-5 0-656 0 0,12-3-280 0 0,-4-1 480 0 0,0-3 240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3.0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42 4320 0 0,'-30'4'1393'0'0,"29"-3"-1342"0"0,-1-1-1 0 0,1 0 1 0 0,0 1-1 0 0,-1-1 1 0 0,1 1-1 0 0,0-1 1 0 0,-1 1 0 0 0,1 0-1 0 0,0 0 1 0 0,0-1-1 0 0,0 1 1 0 0,0 0-1 0 0,0 0 1 0 0,0 0-1 0 0,0 0 1 0 0,0 0 0 0 0,0 0-1 0 0,0 0 1 0 0,1 1-1 0 0,-1-1 1 0 0,0 0-1 0 0,0 2 1 0 0,0 0-53 0 0,-1 1 1 0 0,1-1-1 0 0,0 1 1 0 0,1 0-1 0 0,-1 5 0 0 0,-1 10 4 0 0,2 0 0 0 0,0 0 0 0 0,1 0-1 0 0,1 0 1 0 0,1-1 0 0 0,1 1-1 0 0,0 0 1 0 0,1-1 0 0 0,1 0-1 0 0,1 0 1 0 0,1-1 0 0 0,0 0-1 0 0,1 0 1 0 0,22 29 0 0 0,-31-45-2 0 0,14 19-3 0 0,1 0 0 0 0,1-2 0 0 0,28 27 0 0 0,-31-33-143 0 0,0-2-1 0 0,1 1 1 0 0,29 15 0 0 0,-38-23 102 0 0,0-1 1 0 0,1 0-1 0 0,-1 1 0 0 0,1-2 0 0 0,0 1 0 0 0,0-1 1 0 0,-1 0-1 0 0,1 0 0 0 0,0 0 0 0 0,0-1 0 0 0,0 0 1 0 0,0 0-1 0 0,0-1 0 0 0,0 1 0 0 0,9-4 0 0 0,11-9-134 0 0</inkml:trace>
  <inkml:trace contextRef="#ctx0" brushRef="#br0" timeOffset="1">383 4 4160 0 0,'-1'-1'95'0'0,"-15"-1"1057"0"0,15 2-1087 0 0,1 0 0 0 0,-1 0 0 0 0,0 0 0 0 0,1 0 0 0 0,-1-1 0 0 0,1 1 0 0 0,-1 0 0 0 0,0 0 0 0 0,1 0 1 0 0,-1 1-1 0 0,1-1 0 0 0,-1 0 0 0 0,0 0 0 0 0,1 0 0 0 0,-1 0 0 0 0,1 0 0 0 0,-1 1 0 0 0,1-1 0 0 0,-1 0 0 0 0,1 1 0 0 0,-2 0 219 0 0,2 11-55 0 0,-3 20-201 0 0,-2-4 15 0 0,-17 147 14 0 0,-13 79 30 0 0,34-242-67 0 0,-29 252-1239 0 0,26-194 815 0 0,-1-16 202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4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 3776 0 0,'0'-2'1575'0'0,"4"1"-862"0"0,12 3-604 0 0,-6-1-13 0 0,21 5-48 0 0,1 1 0 0 0,57 21-1 0 0,-88-27-46 0 0,21 6 10 0 0,0 2-1 0 0,0 1 0 0 0,-1 0 1 0 0,-1 2-1 0 0,30 21 1 0 0,-44-28 3 0 0,0 0 1 0 0,0 0 0 0 0,0 1-1 0 0,-1-1 1 0 0,0 1 0 0 0,-1 0-1 0 0,1 1 1 0 0,-1-1 0 0 0,0 1-1 0 0,-1 0 1 0 0,1 0 0 0 0,-1 0-1 0 0,-1 0 1 0 0,1 1 0 0 0,-1-1-1 0 0,1 10 1 0 0,-2-7 9 0 0,-1 0-1 0 0,0 0 1 0 0,0 0-1 0 0,-1 0 1 0 0,0 0 0 0 0,-1 0-1 0 0,0 0 1 0 0,-1 0-1 0 0,0-1 1 0 0,0 1 0 0 0,-1-1-1 0 0,-5 11 1 0 0,-22 34-277 0 0,-2-1 0 0 0,-2-2 1 0 0,-56 63-1 0 0,87-110 177 0 0,1 0 21 0 0,0 0 0 0 0,-1-1 0 0 0,1 1 0 0 0,-5 2 0 0 0,3-3 21 0 0,0-1-1 0 0,0 1 0 0 0,0-1 0 0 0,-8 2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6.2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1440 0 0,'0'0'475'0'0,"7"9"1426"0"0,-6-7-1878 0 0,0 0 0 0 0,0-1 0 0 0,0 1-1 0 0,0 0 1 0 0,-1 0 0 0 0,1 0 0 0 0,0 0 0 0 0,-1 0 0 0 0,0 0 0 0 0,1 0-1 0 0,-1 0 1 0 0,0 0 0 0 0,0 0 0 0 0,0 0 0 0 0,0 0 0 0 0,0 0 0 0 0,-1 3 0 0 0,0 8 73 0 0,8 256 465 0 0,-3-200-461 0 0,9 92 128 0 0,-3-22-59 0 0,1 7-71 0 0,9 112 65 0 0,-5-35 16 0 0,5-6-23 0 0,56 363-54 0 0,-56-412-102 0 0,4 29 0 0 0,16-20 34 0 0,-39-165-55 0 0,0 0-1 0 0,0 19 0 0 0,-1-24-7 0 0,1-3-53 0 0,-3-12-107 0 0,-5-8 144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4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 4032 0 0,'-1'0'111'0'0,"0"0"0"0"0,0 1 0 0 0,0-1-1 0 0,1 0 1 0 0,-1 1 0 0 0,0-1 0 0 0,1 1 0 0 0,-1-1 0 0 0,0 1 0 0 0,1-1 0 0 0,-1 1 0 0 0,0-1-1 0 0,1 1 1 0 0,-1 0 0 0 0,1-1 0 0 0,-1 1 0 0 0,0 1 0 0 0,1-1-50 0 0,0 1 1 0 0,-1-1-1 0 0,1 1 0 0 0,0-1 1 0 0,0 1-1 0 0,0-1 0 0 0,0 0 0 0 0,0 1 1 0 0,0-1-1 0 0,1 1 0 0 0,-1 1 1 0 0,3 18-17 0 0,-1 1 1 0 0,-2 42 0 0 0,-1-29-10 0 0,5 458 195 0 0,-5-453-356 0 0,0-14-107 0 0,1-1 0 0 0,1 1 0 0 0,1-1 0 0 0,8 37-1 0 0,1-37 55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4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5 4384 0 0,'-10'0'1984'0'0,"15"0"-1456"0"0,0 3-456 0 0,8-3-64 0 0,-5 0-8 0 0,10 0 0 0 0,0 0-24 0 0,3 0 16 0 0,1 0 8 0 0,-1-3 16 0 0,-3-2-328 0 0,5 5-144 0 0,-7 0 232 0 0,7 8 104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5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42 4384 0 0,'-18'9'2640'0'0,"31"-9"-2648"0"0,-3 0 0 0 0,11 0 8 0 0,-3 0-24 0 0,18-9 0 0 0,-10 1-552 0 0,30-3-248 0 0,-12 0 392 0 0,22-1 224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5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66 3616 0 0,'-1'0'66'0'0,"0"0"0"0"0,1 0 0 0 0,-1 0 0 0 0,1 0 0 0 0,-1 0 1 0 0,0 0-1 0 0,1 1 0 0 0,-1-1 0 0 0,1 0 0 0 0,-1 0 0 0 0,0 0 0 0 0,1 1 0 0 0,-1-1 0 0 0,1 0 1 0 0,-1 1-1 0 0,1-1 0 0 0,-1 0 0 0 0,1 1 0 0 0,-1-1 0 0 0,1 0 0 0 0,-1 1 0 0 0,1-1 0 0 0,0 1 1 0 0,-1-1-1 0 0,1 1 0 0 0,0-1 0 0 0,-1 1 0 0 0,1 0 0 0 0,0-1 0 0 0,0 1 0 0 0,-1-1 1 0 0,1 1-1 0 0,0-1 0 0 0,0 1 0 0 0,0 1 0 0 0,0 1-63 0 0,0 1 0 0 0,0-1 0 0 0,0 0-1 0 0,1 1 1 0 0,0 3 0 0 0,0-3 41 0 0,6 28-23 0 0,1 0 0 0 0,2-1 0 0 0,2 0 1 0 0,0 0-1 0 0,18 30 0 0 0,-28-58-13 0 0,0 1 1 0 0,0-1-1 0 0,1 1 0 0 0,-1-1 1 0 0,1 0-1 0 0,-1 0 1 0 0,7 5-1 0 0,-8-7-2 0 0,1-1 0 0 0,-1 1 0 0 0,0 0 0 0 0,1 0 0 0 0,-1-1 0 0 0,0 1 0 0 0,1-1 0 0 0,-1 1 0 0 0,1-1 0 0 0,-1 0 0 0 0,0 0 0 0 0,1 1 0 0 0,-1-1 0 0 0,1 0 0 0 0,-1 0 0 0 0,1 0 0 0 0,-1 0 0 0 0,1-1 0 0 0,-1 1 0 0 0,1 0 0 0 0,-1-1 0 0 0,0 1 0 0 0,1-1 0 0 0,1 0 0 0 0,2-3 15 0 0,0 1 0 0 0,0-1 0 0 0,-1 0 0 0 0,0 0 0 0 0,0 0 0 0 0,0-1 0 0 0,0 1 0 0 0,-1-1 0 0 0,7-11 0 0 0,-2 1 8 0 0,0 0 0 0 0,6-19-1 0 0,-8 13-8 0 0,-1 1 0 0 0,-1-1-1 0 0,-1 0 1 0 0,0 1 0 0 0,-2-42 0 0 0,-1 55-28 0 0,0-1 1 0 0,0 0-1 0 0,-1 0 1 0 0,-1 0-1 0 0,-3-14 0 0 0,5 21 1 0 0,-1 0-1 0 0,1 0 1 0 0,-1 0-1 0 0,1 0 1 0 0,-1 0-1 0 0,1 1 1 0 0,-1-1-1 0 0,1 0 1 0 0,-1 0-1 0 0,0 1 1 0 0,1-1-1 0 0,-1 0 1 0 0,0 1-1 0 0,0-1 1 0 0,1 1-1 0 0,-1-1 1 0 0,0 1-1 0 0,0-1 1 0 0,0 1-1 0 0,0-1 1 0 0,0 1-1 0 0,0 0 1 0 0,0 0-1 0 0,1-1 1 0 0,-1 1-1 0 0,0 0 1 0 0,0 0-1 0 0,0 0 1 0 0,0 0-1 0 0,0 0 1 0 0,0 0-1 0 0,0 0 1 0 0,0 1-1 0 0,0-1 1 0 0,0 0-1 0 0,0 0 1 0 0,0 1-1 0 0,0-1 1 0 0,0 0-1 0 0,1 1 1 0 0,-2 0-1 0 0,-4 3-192 0 0,0-1-1 0 0,0 1 1 0 0,1 0-1 0 0,-8 7 1 0 0,9-7 10 0 0,-14 13-249 0 0,0 5 191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6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 4608 0 0,'8'42'2096'0'0,"-24"-34"-1768"0"0,16-5-32 0 0,8-3-320 0 0,0 5-1008 0 0,7-5 736 0 0,-7-8 144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6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0 4384 0 0,'1'1'2332'0'0,"0"1"-2267"0"0,1 0 0 0 0,-1-1-1 0 0,0 1 1 0 0,0 0-1 0 0,0 0 1 0 0,0 0 0 0 0,1 3-1 0 0,1 7-65 0 0,10 23 1 0 0,0 0 0 0 0,19 62 2 0 0,-12-39 10 0 0,30 82 7 0 0,-40-112 7 0 0,3 8 0 0 0,13 60-1 0 0,-24-86-8 0 0,0 1 1 0 0,-1 0-1 0 0,0 1 1 0 0,-1-1-1 0 0,0 0 1 0 0,-1 0-1 0 0,0 0 1 0 0,-1 0-1 0 0,0 0 1 0 0,-4 12-1 0 0,3-15-62 0 0,-1 0-1 0 0,0-1 1 0 0,-1 1-1 0 0,1-1 1 0 0,-2 1-1 0 0,1-2 1 0 0,-1 1-1 0 0,0 0 0 0 0,0-1 1 0 0,0 0-1 0 0,-13 8 1 0 0,12-9-155 0 0,0 0 0 0 0,-1-1 0 0 0,1 0 1 0 0,-1 0-1 0 0,0 0 0 0 0,0-1 0 0 0,0 0 1 0 0,-1-1-1 0 0,1 0 0 0 0,-1 0 0 0 0,-14 1 1 0 0,-30-1-104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6.7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97 4608 0 0,'0'8'2120'0'0,"8"-16"-1568"0"0,2 8-472 0 0,-5 0 16 0 0,11-5-56 0 0,-2 2-24 0 0,16-5-8 0 0,0 0-64 0 0,1-3 0 0 0,0-1-280 0 0,13-4-96 0 0,-13 5 208 0 0,-9-12 112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47.5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2624 0 0,'0'0'1612'0'0,"13"0"-1352"0"0,-8 2-209 0 0,0 0-1 0 0,0 0 1 0 0,1 0 0 0 0,-1 1-1 0 0,-1 0 1 0 0,1 0 0 0 0,0 0 0 0 0,-1 0-1 0 0,1 1 1 0 0,-1-1 0 0 0,0 1 0 0 0,4 6-1 0 0,20 16 167 0 0,-11-11-101 0 0,21 22 0 0 0,7 9 26 0 0,91 78 70 0 0,-1 18-20 0 0,-77-77-77 0 0,22 32-38 0 0,-61-72-57 0 0,15 22 11 0 0,-21-27-8 0 0,20 23-1 0 0,-1-10-4 0 0,29 35 7 0 0,-55-60-14 0 0,1-1 0 0 0,1 1 0 0 0,15 11 0 0 0,12 12 17 0 0,94 94 26 0 0,-56-56-15 0 0,-12 3-17 0 0,-39-49-25 0 0,24 32 1 0 0,-19-21 3 0 0,-4-2-7 0 0,-16-21 5 0 0,16 19 0 0 0,2 1 0 0 0,3 2 4 0 0,-10-15 7 0 0,24 32-1 0 0,-37-44-11 0 0,0 0-1 0 0,0-1 1 0 0,0 1-1 0 0,0-1 1 0 0,9 5-1 0 0,15 16-3 0 0,-24-20 6 0 0,16 17 7 0 0,26 21 0 0 0,51 42 11 0 0,-90-78-18 0 0,1-1 0 0 0,11 8 0 0 0,-11-9 1 0 0,1 1-1 0 0,7 9 1 0 0,16 16 24 0 0,-7-8-30 0 0,-2 1 0 0 0,40 54 0 0 0,-4 0-3 0 0,-11-14 42 0 0,-27-37-17 0 0,-14-19-15 0 0,-1 0 1 0 0,10 17-1 0 0,-5-8-1 0 0,0 0-1 0 0,1-1 0 0 0,1-1 0 0 0,1-1 1 0 0,23 21-1 0 0,-3 0 0 0 0,-26-24 4 0 0,2-1 0 0 0,17 15 0 0 0,49 32 34 0 0,69 71 1 0 0,-91-62-30 0 0,-48-59 1 0 0,-1 0-1 0 0,7 11 0 0 0,-10-15-6 0 0,-1 0 1 0 0,0 1 1 0 0,0-1-1 0 0,0 0 0 0 0,1 8 1 0 0,1 1-19 0 0,11 12 13 0 0,-13-22 1 0 0,0 0 0 0 0,0 1 0 0 0,0-1 0 0 0,0 1 1 0 0,0-1-1 0 0,1 7 0 0 0,-2-8 0 0 0,0 0-1 0 0,-1 0 1 0 0,1-1-1 0 0,0 1 1 0 0,0 0-1 0 0,0 0 1 0 0,1-1 0 0 0,1 3-1 0 0,5 9-19 0 0,-2-2-18 0 0,2 8-48 0 0,-2-5-25 0 0,-1-2-587 0 0,-5-29-890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49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 3040 0 0,'-1'0'41'0'0,"1"0"-1"0"0,0 0 1 0 0,-1 0 0 0 0,1 0 0 0 0,-1 1 0 0 0,1-1-1 0 0,0 0 1 0 0,-1 0 0 0 0,1 1 0 0 0,0-1 0 0 0,-1 0-1 0 0,1 1 1 0 0,0-1 0 0 0,0 0 0 0 0,-1 1 0 0 0,1-1-1 0 0,0 0 1 0 0,0 1 0 0 0,0-1 0 0 0,-1 1 0 0 0,1-1-1 0 0,0 0 1 0 0,0 1 0 0 0,0-1 0 0 0,0 1 0 0 0,0-1-1 0 0,0 0 1 0 0,0 1 0 0 0,0-1 0 0 0,0 1 0 0 0,0-1-1 0 0,0 1 1 0 0,0-1 0 0 0,0 0 0 0 0,0 1 0 0 0,0-1-1 0 0,1 1 1 0 0,-1-1 0 0 0,0 0 0 0 0,0 1-1 0 0,0-1 1 0 0,1 1 0 0 0,-1-1 0 0 0,1 1 0 0 0,4 13-2 0 0,-4-3-25 0 0,1 3 31 0 0,0 1 1 0 0,6 19-1 0 0,10 26 106 0 0,-6-18-12 0 0,30 82 255 0 0,-36-105-302 0 0,6 25-1 0 0,-4-13-10 0 0,28 121 306 0 0,-34-143-360 0 0,0 0 1 0 0,-1 1-1 0 0,-1-1 1 0 0,0 0-1 0 0,0 0 1 0 0,0 0-1 0 0,-1 1 1 0 0,-1-1 0 0 0,1 0-1 0 0,-2 0 1 0 0,1-1-1 0 0,-1 1 1 0 0,-8 15-1 0 0,6-13-94 0 0,0 0 0 0 0,-15 19-1 0 0,17-26 23 0 0,0 0 0 0 0,-1 0 0 0 0,1 0 0 0 0,-1 0 0 0 0,0-1 0 0 0,0 1 0 0 0,0-1 0 0 0,-1 0 0 0 0,-6 3 0 0 0,7-5 25 0 0,0 1 0 0 0,0-1-1 0 0,0-1 1 0 0,-8 2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0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3872 0 0,'-10'8'1768'0'0,"10"4"-1296"0"0,10-8-368 0 0,-10 0 24 0 0,21 4-40 0 0,-7-8-8 0 0,12 8-48 0 0,-5-8-24 0 0,28 0 16 0 0,-10 0 0 0 0,22 0 8 0 0,-17 0-192 0 0,15 0-96 0 0,-21 0 136 0 0,6 0 56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7.5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13 233 2752 0 0,'-3'-2'205'0'0,"-7"4"1721"0"0,13-3-1892 0 0,0 1 0 0 0,0-1 0 0 0,-1 0 0 0 0,1 0 0 0 0,0 1 0 0 0,-1-2 1 0 0,1 1-1 0 0,-1 0 0 0 0,1 0 0 0 0,2-3 0 0 0,6-3 13 0 0,1 2-9 0 0,0 0-1 0 0,0 0 1 0 0,1 1-1 0 0,18-3 1 0 0,55-5 73 0 0,-46 7-79 0 0,129-14 48 0 0,-23 3-20 0 0,-141 16-58 0 0,58-9 45 0 0,74-1 0 0 0,-30 11-26 0 0,63-3 8 0 0,20-20 71 0 0,-77 3-66 0 0,27-5 3 0 0,147-24 7 0 0,-227 46-39 0 0,1 3 0 0 0,69 9 0 0 0,-54-3-12 0 0,140 21 6 0 0,-142-17-3 0 0,-28-5 4 0 0,0 2-1 0 0,-1 2 1 0 0,0 2 0 0 0,66 27-1 0 0,-81-28 19 0 0,40 11-1 0 0,7 1 0 0 0,-27-8-12 0 0,-40-13 2 0 0,0 1 1 0 0,-1-1-1 0 0,1 2 1 0 0,-1-1-1 0 0,0 1 1 0 0,0 1-1 0 0,0 0 1 0 0,11 8-1 0 0,-17-9 3 0 0,0-1-1 0 0,0 0 1 0 0,-1 0-1 0 0,0 1 1 0 0,0-1-1 0 0,0 1 1 0 0,0 0-1 0 0,2 7 1 0 0,8 31 3 0 0,-11-35-10 0 0,0 0 1 0 0,0-1-1 0 0,-1 1 0 0 0,-1 14 0 0 0,1-3 5 0 0,0 12 8 0 0,0 13 12 0 0,-6 44 0 0 0,-15 50 27 0 0,13-87-31 0 0,-43 310 101 0 0,6-30-97 0 0,26-131-29 0 0,18-177 1 0 0,-4 37 1 0 0,-1 93 3 0 0,17 36-68 0 0,-9-144 51 0 0,-2-1 0 0 0,-6 50 1 0 0,-1 16 30 0 0,-4 95 18 0 0,5-86-75 0 0,0 25-70 0 0,5-91 52 0 0,0-16-79 0 0,1-1 0 0 0,7 45 0 0 0,-7-78 131 0 0,2 8-66 0 0,0 0 1 0 0,-1 0 0 0 0,0 0-1 0 0,-1 1 1 0 0,0-1 0 0 0,0 0-1 0 0,-3 11 1 0 0,-5-2 22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0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7 4448 0 0,'-31'8'2040'0'0,"41"-4"-1408"0"0,-2-4-632 0 0,5 4-8 0 0,5-4 0 0 0,5 0 8 0 0,-2 0 0 0 0,10-4 16 0 0,-6 0-240 0 0,16 0-104 0 0,-10 0-1472 0 0,3 0-664 0 0,-3 1 1256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1.1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4 4448 0 0,'-17'-4'1548'0'0,"17"4"-1529"0"0,0 0-1 0 0,0 0 1 0 0,0 0 0 0 0,0 1 0 0 0,0-1 0 0 0,0 0 0 0 0,0 0 0 0 0,0 0-1 0 0,0 0 1 0 0,0 0 0 0 0,0 0 0 0 0,0 0 0 0 0,0 1 0 0 0,0-1 0 0 0,0 0-1 0 0,0 0 1 0 0,0 0 0 0 0,0 0 0 0 0,0 0 0 0 0,0 0 0 0 0,0 0 0 0 0,0 1 0 0 0,0-1-1 0 0,0 0 1 0 0,-1 1 189 0 0,1-1-189 0 0,0 0-1 0 0,0 0 1 0 0,0 0 0 0 0,0 0 0 0 0,0 0 0 0 0,0 0 0 0 0,-1 0 0 0 0,1 0 0 0 0,0 0-1 0 0,0 0 1 0 0,0 0 0 0 0,27 6-4 0 0,48 2 0 0 0,-24-3-25 0 0,-6-1 12 0 0,39 6 30 0 0,-72-8-20 0 0,0 1 1 0 0,0 0-1 0 0,0 1 1 0 0,18 8-1 0 0,-27-11-5 0 0,0 1 0 0 0,0 0 0 0 0,0 0 0 0 0,-1 0 0 0 0,1 0 0 0 0,-1 0 0 0 0,1 1 0 0 0,-1-1 0 0 0,0 1 0 0 0,0-1 0 0 0,0 1 1 0 0,0 0-1 0 0,0 0 0 0 0,1 3 0 0 0,0 2 12 0 0,-1-1 0 0 0,0 0 0 0 0,0 1 0 0 0,1 13 0 0 0,0 2 24 0 0,-2 0-1 0 0,0 0 1 0 0,-6 44-1 0 0,0-11-17 0 0,-24 286-89 0 0,7 69 51 0 0,29 50-1918 0 0,-6-423 1670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1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17 3136 0 0,'-8'-16'2521'0'0,"8"24"-2213"0"0,1 8-221 0 0,1 0-1 0 0,3 17 1 0 0,0-6 18 0 0,30 135 345 0 0,-9-48-303 0 0,-10-39-92 0 0,-1-15-24 0 0,11 54 36 0 0,-22-84-46 0 0,0-6 17 0 0,1 39 0 0 0,-5-57-26 0 0,0 1-1 0 0,-1-1 0 0 0,0 0 0 0 0,0 0 0 0 0,0 1 1 0 0,-1-1-1 0 0,1 0 0 0 0,-2 0 0 0 0,1 0 0 0 0,-1-1 1 0 0,-3 7-1 0 0,3-8-40 0 0,1 0 1 0 0,-1 0-1 0 0,0-1 1 0 0,-1 1-1 0 0,-3 3 1 0 0,5-6-55 0 0,1 0 0 0 0,-1 0 0 0 0,0 0 0 0 0,0 0 0 0 0,1 0 0 0 0,-1 0 0 0 0,0 0 1 0 0,0 0-1 0 0,0-1 0 0 0,0 1 0 0 0,0-1 0 0 0,0 0 0 0 0,0 1 0 0 0,0-1 0 0 0,-3 0 0 0 0,0-1-82 0 0,1 1 0 0 0,0-1 0 0 0,0 0 0 0 0,0-1-1 0 0,0 1 1 0 0,0-1 0 0 0,0 0 0 0 0,0 0-1 0 0,1 0 1 0 0,-1 0 0 0 0,1 0 0 0 0,-7-6 0 0 0,-27-36-270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2.0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9 3840 0 0,'-5'-4'1768'0'0,"13"8"-1064"0"0,2-4-560 0 0,-2 0-32 0 0,15 0-72 0 0,-6 0-32 0 0,22-4 0 0 0,-8-1-400 0 0,26 10-152 0 0,-13-5 272 0 0,17 0 136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2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4128 0 0,'0'0'2456'0'0,"8"0"-2376"0"0,-3 0-24 0 0,13 0-32 0 0,-5 0 0 0 0,18 0-16 0 0,-13 0-392 0 0,21 0-176 0 0,-4 0 256 0 0,17 0 160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2.8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25 4320 0 0,'-11'-20'1393'0'0,"9"16"-514"0"0,13 5-847 0 0,0 1 0 0 0,0 0 1 0 0,-1 1-1 0 0,1 1 0 0 0,-1-1 0 0 0,0 2 1 0 0,10 5-1 0 0,20 7-2 0 0,54 8-4 0 0,-65-18-7 0 0,0 1 0 0 0,35 14-1 0 0,-61-21-9 0 0,-1 1 0 0 0,0-1-1 0 0,0 1 1 0 0,0-1 0 0 0,0 1 0 0 0,0 0-1 0 0,0 0 1 0 0,0 0 0 0 0,-1 0-1 0 0,1 0 1 0 0,-1 0 0 0 0,1 1-1 0 0,-1-1 1 0 0,0 0 0 0 0,0 1-1 0 0,0-1 1 0 0,0 1 0 0 0,0-1-1 0 0,-1 1 1 0 0,1 0 0 0 0,-1-1-1 0 0,1 1 1 0 0,-1 5 0 0 0,0 6 21 0 0,-1 1 0 0 0,0-1 1 0 0,-4 18-1 0 0,2-14-1 0 0,-17 104 29 0 0,3-32-68 0 0,-35 220 62 0 0,24-37-615 0 0,27-220 473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8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0 2848 0 0,'0'0'2065'0'0,"-1"2"-1957"0"0,-20 48 4 0 0,2 1-1 0 0,-19 84 0 0 0,32-101-118 0 0,1 0 0 0 0,1 1 0 0 0,2-1 0 0 0,2 1 0 0 0,4 41 0 0 0,-2-59-126 0 0,0 0-1 0 0,2 0 1 0 0,0-1-1 0 0,1 1 1 0 0,0-1-1 0 0,1 0 1 0 0,15 27-1 0 0,-17-37 97 0 0,1 0 0 0 0,0 0-1 0 0,9 9 1 0 0,-14-15 37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8.9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126 352 3360 0 0,'0'-2'158'0'0,"0"1"-100"0"0,0 1 0 0 0,0 0 1 0 0,0-1-1 0 0,0 1 0 0 0,0-1 1 0 0,-1 1-1 0 0,1 0 0 0 0,0-1 1 0 0,0 1-1 0 0,0 0 0 0 0,0-1 1 0 0,0 1-1 0 0,-1 0 0 0 0,1-1 1 0 0,0 1-1 0 0,0 0 0 0 0,-1-1 1 0 0,1 1-1 0 0,0 0 0 0 0,0-1 1 0 0,-1 1-1 0 0,1 0 0 0 0,0 0 1 0 0,-4-1 653 0 0,-1-7-550 0 0,5 7-165 0 0,-1 0 1 0 0,0 1 0 0 0,1-1-1 0 0,-1 1 1 0 0,0-1-1 0 0,0 0 1 0 0,0 1 0 0 0,1 0-1 0 0,-1-1 1 0 0,0 1 0 0 0,0-1-1 0 0,0 1 1 0 0,0 0-1 0 0,0 0 1 0 0,0 0 0 0 0,0-1-1 0 0,0 1 1 0 0,0 0-1 0 0,0 0 1 0 0,-1 0 0 0 0,0 1-6 0 0,1 0 1 0 0,0-1 0 0 0,0 1-1 0 0,-1 0 1 0 0,1 0-1 0 0,0 0 1 0 0,0 0 0 0 0,0 0-1 0 0,0 0 1 0 0,0 0 0 0 0,0 0-1 0 0,1 0 1 0 0,-2 2-1 0 0,-12 22-71 0 0,1 0-1 0 0,1 0 0 0 0,-17 53 0 0 0,28-75 74 0 0,-1 2-7 0 0,0 1-1 0 0,1 0 1 0 0,0-1-1 0 0,0 1 1 0 0,0 7-1 0 0,1-12 15 0 0,0 0-1 0 0,-1 0 0 0 0,1 0 0 0 0,0 0 0 0 0,0 0 1 0 0,0-1-1 0 0,1 1 0 0 0,-1 0 0 0 0,0 0 1 0 0,0 0-1 0 0,0 0 0 0 0,1 0 0 0 0,-1 0 1 0 0,0 0-1 0 0,1-1 0 0 0,-1 1 0 0 0,1 0 0 0 0,-1 0 1 0 0,1-1-1 0 0,-1 1 0 0 0,1 0 0 0 0,0 0 1 0 0,-1-1-1 0 0,1 1 0 0 0,0-1 0 0 0,-1 1 0 0 0,1-1 1 0 0,0 1-1 0 0,0-1 0 0 0,0 1 0 0 0,-1-1 1 0 0,1 0-1 0 0,0 1 0 0 0,0-1 0 0 0,0 0 0 0 0,0 0 1 0 0,0 1-1 0 0,1-1 0 0 0,0 0 4 0 0,-1-1 0 0 0,1 1 0 0 0,0 0 1 0 0,-1-1-1 0 0,1 1 0 0 0,-1-1 0 0 0,1 1 0 0 0,0-1 0 0 0,-1 0 0 0 0,1 1 0 0 0,-1-1 0 0 0,0 0 0 0 0,1 0 0 0 0,-1 0 1 0 0,0 0-1 0 0,0 0 0 0 0,1-1 0 0 0,1-1 0 0 0,2-3 10 0 0,4-4 4 0 0,0 0 0 0 0,0-1-1 0 0,-1 0 1 0 0,11-20 0 0 0,19-47 15 0 0,-38 78-32 0 0,14-31 18 0 0,74-181 204 0 0,-70 166-91 0 0,-10 26 38 0 0,0-1 0 0 0,5-24 0 0 0,-12 44-167 0 0,-1 0-1 0 0,0 0 1 0 0,0 0 0 0 0,0 0 0 0 0,0 0 0 0 0,0 0-1 0 0,0 0 1 0 0,0 0 0 0 0,0 0 0 0 0,0 0 0 0 0,-1 0-1 0 0,1-1 1 0 0,-4 2 0 0 0,-1 8-4 0 0,0 2 0 0 0,1 0-1 0 0,-3 14 0 0 0,-2 19-43 0 0,-4 44-1 0 0,11-69-113 0 0,1 0-1 0 0,1 0 0 0 0,4 33 0 0 0,-3-41 32 0 0,1-1 0 0 0,1 0 0 0 0,-1 1-1 0 0,2-1 1 0 0,-1 0 0 0 0,1 0 0 0 0,0-1-1 0 0,9 14 1 0 0,-9-17 86 0 0,1-1 0 0 0,-1 1-1 0 0,7 5 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9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1 394 3232 0 0,'0'0'2232'0'0,"0"3"-2024"0"0,0 5-208 0 0,0-4-24 0 0,0 20 16 0 0,0-5 0 0 0,0 12 8 0 0,0-7-200 0 0,5 7-64 0 0,-5-8 136 0 0,3-4 64 0 0</inkml:trace>
  <inkml:trace contextRef="#ctx0" brushRef="#br0" timeOffset="1">57 3 3872 0 0,'-4'-3'1768'0'0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9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0 3488 0 0,'-8'1'293'0'0,"-16"2"660"0"0,23-3-898 0 0,0 0-1 0 0,0 0 1 0 0,-1 0-1 0 0,1 1 1 0 0,0-1-1 0 0,0 0 1 0 0,0 1-1 0 0,0-1 1 0 0,0 1-1 0 0,0-1 1 0 0,0 1-1 0 0,0 0 1 0 0,0-1-1 0 0,-1 3 1 0 0,-4 3 34 0 0,5-6-89 0 0,0 1 0 0 0,1-1 0 0 0,-1 1 0 0 0,1-1 0 0 0,-1 1 0 0 0,1-1 0 0 0,-1 1 0 0 0,1-1 0 0 0,0 1 0 0 0,-1 0 0 0 0,1-1 0 0 0,0 1 0 0 0,-1 0 0 0 0,1-1 0 0 0,0 2 0 0 0,-18 38-26 0 0,5-12 9 0 0,4-6 3 0 0,6-13 8 0 0,-1 0-1 0 0,1 0 1 0 0,1 0-1 0 0,-3 12 1 0 0,2-1-5 0 0,-3 22-18 0 0,6-38 29 0 0,0-1-1 0 0,0 0 1 0 0,0 0-1 0 0,1 1 1 0 0,-1-1-1 0 0,1 0 1 0 0,0 0-1 0 0,0 0 1 0 0,0 0-1 0 0,3 5 0 0 0,-4-7 4 0 0,1 0-1 0 0,0 0 1 0 0,-1 0-1 0 0,1 0 1 0 0,0-1-1 0 0,0 1 0 0 0,0 0 1 0 0,0 0-1 0 0,0-1 1 0 0,0 1-1 0 0,0-1 0 0 0,0 1 1 0 0,0-1-1 0 0,0 1 1 0 0,0-1-1 0 0,0 0 0 0 0,0 0 1 0 0,2 1-1 0 0,1-1 7 0 0,0 1 0 0 0,1-1 1 0 0,-1 0-1 0 0,0 0 0 0 0,5-1 0 0 0,3-2 14 0 0,0 1 1 0 0,20-8-1 0 0,-3-4-10 0 0,-25 11-1 0 0,0 1 0 0 0,1-1 0 0 0,-1 1 0 0 0,1 0 0 0 0,-1 1 0 0 0,1-1-1 0 0,0 1 1 0 0,8-1 0 0 0,-13 2-10 0 0,1 0 1 0 0,0 0-1 0 0,-1 0 0 0 0,1 0 0 0 0,-1 1 1 0 0,1-1-1 0 0,0 0 0 0 0,-1 1 0 0 0,1-1 1 0 0,-1 0-1 0 0,1 1 0 0 0,-1-1 0 0 0,1 1 1 0 0,-1-1-1 0 0,1 1 0 0 0,-1-1 0 0 0,1 1 1 0 0,-1-1-1 0 0,1 2 0 0 0,8 14 5 0 0,-5-7-2 0 0,-1-5-132 0 0,1 1 0 0 0,-1-1 0 0 0,1 0-1 0 0,0 0 1 0 0,0 0 0 0 0,0-1-1 0 0,1 1 1 0 0,0-1 0 0 0,-1 0-1 0 0,1 0 1 0 0,0-1 0 0 0,0 1-1 0 0,0-1 1 0 0,1 0 0 0 0,-1 0-1 0 0,0-1 1 0 0,1 0 0 0 0,-1 0-1 0 0,9 1 1 0 0,11-2-173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8.4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80 2752 0 0,'-8'0'1116'0'0,"16"0"-49"0"0,-6 0-833 0 0,99 6 360 0 0,-66-3-479 0 0,291 8 323 0 0,14-24-270 0 0,52-9-23 0 0,-38 7-96 0 0,-24 16-75 0 0,-106 2 175 0 0,-95-3-109 0 0,-125-1-77 0 0,1 0 1 0 0,0 0-1 0 0,0 0 1 0 0,-1-1-1 0 0,1 1 0 0 0,6-4 1 0 0,14-5 37 0 0,-20 9-3 0 0,-1 0-1 0 0,0 0 1 0 0,0 0-1 0 0,0-1 1 0 0,1 1-1 0 0,-1-1 1 0 0,-1 0-1 0 0,1 0 0 0 0,0-1 1 0 0,0 1-1 0 0,4-6 1 0 0,-6 8-19 0 0,-1-1 0 0 0,0 0 0 0 0,1 1 1 0 0,-1-1-1 0 0,0 1 0 0 0,1-1 0 0 0,-1 1 0 0 0,1-1 0 0 0,-1 1 1 0 0,1 0-1 0 0,-1 0 0 0 0,1 0 0 0 0,-1 0 0 0 0,1 0 1 0 0,-1 0-1 0 0,1 0 0 0 0,-1 1 0 0 0,1-1 0 0 0,-1 0 0 0 0,0 1 1 0 0,1-1-1 0 0,-1 1 0 0 0,2 0 0 0 0,-1 0-181 0 0,1 0 1 0 0,-1 0-1 0 0,1-1 0 0 0,-1 1 0 0 0,1-1 0 0 0,0 0 1 0 0,-1 0-1 0 0,4 0 0 0 0,4-2-78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0.3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187 126 2016 0 0,'11'-38'668'0'0,"-11"36"-623"0"0,1 1 1 0 0,0-1-1 0 0,-1 0 1 0 0,1 0-1 0 0,-1 0 0 0 0,0 0 1 0 0,1 0-1 0 0,-1 0 1 0 0,0 0-1 0 0,0 0 0 0 0,-1-3 1 0 0,0-9 526 0 0,1 6 157 0 0,0 4-567 0 0,1 0 0 0 0,-1 1 0 0 0,-1-1 1 0 0,1 1-1 0 0,-2-7 0 0 0,2 9-156 0 0,0 0-1 0 0,0 1 1 0 0,0-1-1 0 0,-1 1 1 0 0,1-1-1 0 0,0 0 1 0 0,-1 1 0 0 0,1-1-1 0 0,0 1 1 0 0,-1-1-1 0 0,1 1 1 0 0,-1-1 0 0 0,1 1-1 0 0,-1 0 1 0 0,1-1-1 0 0,-1 1 1 0 0,1 0 0 0 0,-1-1-1 0 0,0 1 1 0 0,1 0-1 0 0,-1-1 1 0 0,1 1 0 0 0,-1 0-1 0 0,0 0 1 0 0,1 0-1 0 0,-1 0 1 0 0,0 0 0 0 0,1 0-1 0 0,-1-1 1 0 0,0 2-1 0 0,1-1 1 0 0,-1 0 0 0 0,0 0-1 0 0,1 0 1 0 0,-1 0-1 0 0,1 0 1 0 0,-1 0 0 0 0,-1 1-1 0 0,-4 1-9 0 0,-1 1-1 0 0,1 0 1 0 0,0 0 0 0 0,0 0-1 0 0,0 0 1 0 0,0 1 0 0 0,1 0-1 0 0,0 1 1 0 0,-7 6-1 0 0,-2 3-31 0 0,-23 32 0 0 0,35-43 33 0 0,0-1-1 0 0,0 1 1 0 0,0 0-1 0 0,1 0 1 0 0,-1 0-1 0 0,1 0 1 0 0,0 1-1 0 0,0-1 1 0 0,0 0-1 0 0,0 0 1 0 0,0 1 0 0 0,1-1-1 0 0,0 1 1 0 0,-1-1-1 0 0,1 0 1 0 0,1 1-1 0 0,-1-1 1 0 0,1 7-1 0 0,0-7 6 0 0,1 0 0 0 0,-1 0-1 0 0,0-1 1 0 0,1 1 0 0 0,-1-1-1 0 0,1 1 1 0 0,0-1 0 0 0,0 1-1 0 0,0-1 1 0 0,0 0 0 0 0,0 0-1 0 0,1 0 1 0 0,-1 0 0 0 0,0 0-1 0 0,1-1 1 0 0,0 1 0 0 0,-1-1-1 0 0,1 1 1 0 0,0-1 0 0 0,0 0-1 0 0,4 1 1 0 0,2 0 11 0 0,-1 0 1 0 0,1 0-1 0 0,0-1 0 0 0,8 1 1 0 0,-13-2 0 0 0,0 0-1 0 0,0 0 1 0 0,0-1 0 0 0,0 1 0 0 0,0-1 0 0 0,0 0 0 0 0,0 0 0 0 0,0-1 0 0 0,0 1-1 0 0,-1-1 1 0 0,5-2 0 0 0,6 1 100 0 0,-14 3-105 0 0,1 1 0 0 0,-1-1-1 0 0,1 0 1 0 0,-1 0-1 0 0,1 0 1 0 0,-1 0-1 0 0,1 0 1 0 0,-1 0-1 0 0,1 0 1 0 0,-1 0 0 0 0,1-1-1 0 0,-1 1 1 0 0,1 0-1 0 0,-1 0 1 0 0,1 0-1 0 0,-1 0 1 0 0,1-1 0 0 0,-1 1-1 0 0,0 0 1 0 0,1 0-1 0 0,-1-1 1 0 0,1 1-1 0 0,-1 0 1 0 0,0-1-1 0 0,1 1 1 0 0,-1-1 0 0 0,0 1-1 0 0,1 0 1 0 0,-1-1-1 0 0,0 1 1 0 0,1-1-1 0 0,-1 1 1 0 0,0-2-1 0 0,0 2 62 0 0,2 1-20 0 0,-1 1-41 0 0,1 0-1 0 0,-1 0 0 0 0,1 0 0 0 0,-1 0 0 0 0,0 0 0 0 0,0 0 1 0 0,1 1-1 0 0,-2-1 0 0 0,1 0 0 0 0,0 1 0 0 0,0-1 0 0 0,0 4 1 0 0,0 31 40 0 0,-1-26-35 0 0,-19 250 137 0 0,15-220-134 0 0,-1-2 7 0 0,-1-1 1 0 0,-15 49-1 0 0,15-66-11 0 0,-1-1-1 0 0,-1 0 1 0 0,-11 20 0 0 0,15-32-16 0 0,0-1 0 0 0,-1 1 0 0 0,0-1 0 0 0,0 0 0 0 0,-1 0 0 0 0,0 0-1 0 0,0-1 1 0 0,0 0 0 0 0,-1 0 0 0 0,-11 7 0 0 0,17-12-4 0 0,-1 0 0 0 0,1 0-1 0 0,-1 0 1 0 0,1-1-1 0 0,-1 1 1 0 0,1 0 0 0 0,-1-1-1 0 0,1 1 1 0 0,-1-1-1 0 0,1 1 1 0 0,-1-1-1 0 0,0 0 1 0 0,1 0 0 0 0,-1 0-1 0 0,1 0 1 0 0,-1 0-1 0 0,0 0 1 0 0,1 0-1 0 0,-1 0 1 0 0,0-1 0 0 0,1 1-1 0 0,-1-1 1 0 0,1 1-1 0 0,-1-1 1 0 0,1 1 0 0 0,-1-1-1 0 0,1 0 1 0 0,0 0-1 0 0,-1 0 1 0 0,1 0-1 0 0,0 0 1 0 0,-1 0 0 0 0,1 0-1 0 0,0 0 1 0 0,0-1-1 0 0,0 1 1 0 0,0 0-1 0 0,0-1 1 0 0,0-1 0 0 0,-3-3-13 0 0,2-1 1 0 0,-1 0-1 0 0,1 0 1 0 0,0 0 0 0 0,0 0-1 0 0,1 0 1 0 0,-1-9-1 0 0,1 3 0 0 0,0 0 0 0 0,1 0-1 0 0,0 1 1 0 0,1-1-1 0 0,0 0 1 0 0,1 0 0 0 0,0 0-1 0 0,2 1 1 0 0,4-16-1 0 0,15-22-5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0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48 3712 0 0,'0'8'2480'0'0,"8"-8"-2336"0"0,-3 0-40 0 0,13-3-64 0 0,-5-2-32 0 0,21 2 0 0 0,-3-2-8 0 0,9-2 16 0 0,-6-1-288 0 0,7 0-120 0 0,-11 0 200 0 0,1 0 96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1.2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3456 0 0,'0'-5'1584'0'0,"3"5"-1008"0"0,12 0-488 0 0,-2 0-48 0 0,17-3-48 0 0,-4 3 0 0 0,13-3 8 0 0,-8 3-552 0 0,9-5-240 0 0,-5 2 400 0 0,8-9 192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1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22 4032 0 0,'-12'-21'2720'0'0,"11"29"-2418"0"0,1-7-386 0 0,0 18 70 0 0,-2 27 28 0 0,-13 126 37 0 0,1 112-1705 0 0,14-231 1100 0 0,0-14 269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2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20 4384 0 0,'-18'-19'2816'0'0,"28"27"-2738"0"0,12 22-83 0 0,-13-16 6 0 0,-2 0 0 0 0,0 1-1 0 0,0-1 1 0 0,-2 2 0 0 0,0-1 0 0 0,3 17-1 0 0,12 96 14 0 0,-15-72-544 0 0,-2 1 0 0 0,-6 78 0 0 0,1-114 89 0 0,-5 89-1636 0 0,-2-12 685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4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2784 0 0,'0'0'1584'0'0,"1"16"-1237"0"0,3-4-248 0 0,0 1 1 0 0,-1-1-1 0 0,-1 1 1 0 0,1 17 0 0 0,0-7-8 0 0,0 43 98 0 0,0-48-161 0 0,-1-3-3 0 0,1 24 0 0 0,1 21 31 0 0,0 5 8 0 0,-4 128 67 0 0,0 156 28 0 0,1-245-126 0 0,-3 123 15 0 0,-5 142 3 0 0,10 14-32 0 0,-3 14 24 0 0,7-109-7 0 0,-4-214-33 0 0,-2-29 0 0 0,32 555 75 0 0,-27-354-24 0 0,-7-157-30 0 0,2-70-29 0 0,1-1 0 0 0,5 22 0 0 0,-1-5-11 0 0,7 44 1 0 0,25 79 0 0 0,-14-58-1112 0 0,-24-100 1047 0 0,0 1 0 0 0,0 0 0 0 0,1-1 0 0 0,-1 1 0 0 0,0 0 0 0 0,0 0 0 0 0,0-1 0 0 0,1 1 0 0 0,-1 0 0 0 0,0-1 0 0 0,0 1 0 0 0,0 0 0 0 0,0-1 0 0 0,-1 1 0 0 0,1 0 0 0 0,0 0 0 0 0,0-1 0 0 0,0 1 0 0 0,0 0 0 0 0,-1-1 0 0 0,1 1 0 0 0,0 0 0 0 0,-1-1 0 0 0,1 1 0 0 0,-1-1 0 0 0,1 1 0 0 0,0 0 0 0 0,-2 0 0 0 0,2-1 79 0 0,0 0-16 0 0,0 0-1 0 0,0 0 1 0 0,0 0-1 0 0,0 0 1 0 0,0 0-1 0 0,-1 0 1 0 0,1 0-1 0 0,0 0 1 0 0,0 1 0 0 0,0-1-1 0 0,0 0 1 0 0,0 0-1 0 0,0 0 1 0 0,-1 0-1 0 0,1 0 1 0 0,0 0-1 0 0,0 0 1 0 0,0 0 0 0 0,0 0-1 0 0,0 0 1 0 0,-1 0-1 0 0,1 0 1 0 0,0 0-1 0 0,0-1 1 0 0,0 1-1 0 0,0 0 1 0 0,0 0-1 0 0,-1 0 1 0 0,1 0 0 0 0,0 0-1 0 0,0 0 1 0 0,0 0-1 0 0,0 0 1 0 0,0 0-1 0 0,0 0 1 0 0,0 0-1 0 0,0-1 1 0 0,-1 1 0 0 0,1 0-1 0 0,0 0 1 0 0,0 0-1 0 0,0 0 1 0 0,0 0-1 0 0,0 0 1 0 0,0-1-1 0 0,0 1 1 0 0,0 0 0 0 0,0 0-1 0 0,0 0 1 0 0,0 0-1 0 0,0 0 1 0 0,0-1-1 0 0,0 1 1 0 0,0 0-1 0 0,0 0 1 0 0,-8-28-603 0 0,0-4 318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5.2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3552 0 0,'1'4'1993'0'0,"-1"-4"-1971"0"0,0 0 1 0 0,0 0 0 0 0,0 1 0 0 0,10 2-4 0 0,0 0 1 0 0,-1 0-1 0 0,1 0 1 0 0,0-1-1 0 0,1-1 1 0 0,16 1-1 0 0,-12-1 3 0 0,172 12 81 0 0,-27-7-32 0 0,-101-5-47 0 0,232 7 74 0 0,12 1 34 0 0,37-2-89 0 0,5-11-10 0 0,-109-2-3 0 0,-175 5-29 0 0,251-3 6 0 0,58 1 25 0 0,-190 5-20 0 0,3 6-24 0 0,-167-7 12 0 0,17 3 0 0 0,53-2 0 0 0,169-23 53 0 0,120-7-8 0 0,-170 27-17 0 0,-111 2-9 0 0,-3 5-2 0 0,-7-6-997 0 0,-92 4-550 0 0,-1-3 1222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6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15 164 3072 0 0,'0'12'469'0'0,"-1"1"-1"0"0,0-1 1 0 0,-4 13 0 0 0,2-13-435 0 0,2 0 1 0 0,-1 0 0 0 0,1 0 0 0 0,1 0 0 0 0,1 14-1 0 0,0 0 8 0 0,0 0 8 0 0,1 0-1 0 0,8 34 1 0 0,-2-15 1 0 0,-6-31-29 0 0,1 0-1 0 0,0-1 1 0 0,1 1-1 0 0,1 0 1 0 0,0-1 0 0 0,0 0-1 0 0,2 0 1 0 0,-1-1-1 0 0,2 0 1 0 0,12 17-1 0 0,-18-26-7 0 0,1 0-1 0 0,0 0 1 0 0,1 0-1 0 0,-1 0 0 0 0,0-1 1 0 0,1 1-1 0 0,-1-1 1 0 0,1 0-1 0 0,0 0 0 0 0,0 0 1 0 0,0 0-1 0 0,0-1 1 0 0,0 0-1 0 0,0 0 0 0 0,0 0 1 0 0,0 0-1 0 0,1 0 1 0 0,-1-1-1 0 0,0 0 0 0 0,6 0 1 0 0,1-2 23 0 0,0 0 1 0 0,0 0 0 0 0,0-1-1 0 0,0-1 1 0 0,-1 0-1 0 0,0 0 1 0 0,1-1 0 0 0,-1 0-1 0 0,-1-1 1 0 0,1 0-1 0 0,-1-1 1 0 0,0 0 0 0 0,-1 0-1 0 0,10-10 1 0 0,-8 6-2 0 0,0-1 0 0 0,0 0 1 0 0,-1 0-1 0 0,-1-1 0 0 0,0 0 0 0 0,-1-1 1 0 0,0 0-1 0 0,-1 0 0 0 0,8-29 0 0 0,-7 14-4 0 0,-2 0-1 0 0,-1-1 0 0 0,-1 0 1 0 0,-1-37-1 0 0,-2 50 5 0 0,-1 0 0 0 0,-1 0 0 0 0,-1 0 0 0 0,0 0 0 0 0,-1 1 1 0 0,-1-1-1 0 0,-1 1 0 0 0,-13-27 0 0 0,16 37-30 0 0,-1 0 0 0 0,0 0 0 0 0,-1 1 0 0 0,1 0 0 0 0,-1-1 0 0 0,0 2-1 0 0,0-1 1 0 0,0 1 0 0 0,-1-1 0 0 0,0 1 0 0 0,-8-4 0 0 0,4 3-5 0 0,-1 1 0 0 0,0 0 0 0 0,1 0-1 0 0,-1 1 1 0 0,-21-3 0 0 0,21 6-129 0 0,0-1 1 0 0,0 2 0 0 0,0 0-1 0 0,0 0 1 0 0,0 1-1 0 0,1 0 1 0 0,-1 0 0 0 0,-18 8-1 0 0,16-6-93 0 0,-1 0 45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8.3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0 2720 0 0,'0'0'3181'0'0,"0"9"-3169"0"0,-17 280 204 0 0,6-186-134 0 0,-8 126 43 0 0,11-37-64 0 0,-20 824 251 0 0,28-918-307 0 0,1 132 3 0 0,3 140 54 0 0,-4-365-62 0 0,1 16 0 0 0,2 1 0 0 0,0-1 0 0 0,8 29 0 0 0,-7-28 0 0 0,-2-14 8 0 0,-1 0-1 0 0,1-1 1 0 0,0 1-1 0 0,1 0 1 0 0,5 9-1 0 0,0 0 5 0 0,-7-12-8 0 0,1-1 1 0 0,0 0 0 0 0,1 0-1 0 0,3 5 1 0 0,-5-7-3 0 0,0-1 0 0 0,0 0 0 0 0,0 0 0 0 0,1 1 0 0 0,-1-1 0 0 0,1 0-1 0 0,-1 0 1 0 0,0 0 0 0 0,1-1 0 0 0,0 1 0 0 0,-1 0 0 0 0,1-1 0 0 0,-1 1 0 0 0,1-1 0 0 0,3 1-1 0 0,20 1 35 0 0,0-1-1 0 0,27-2 0 0 0,-3 0-14 0 0,154 10 30 0 0,12 1-26 0 0,-89-11-11 0 0,217-33 0 0 0,1-9-21 0 0,-284 37 13 0 0,0 2-1 0 0,72 4 0 0 0,126 22 9 0 0,-39 8-46 0 0,-186-25 30 0 0,86 12 2 0 0,83 13 4 0 0,-175-23 5 0 0,-20-5 0 0 0,1 0-1 0 0,-1-1 1 0 0,1 1 0 0 0,11-1-1 0 0,42 4-10 0 0,-53-5-16 0 0,0 0 1 0 0,0 0-1 0 0,0-1 1 0 0,0 0-1 0 0,0 0 1 0 0,-1-1 0 0 0,1 0-1 0 0,0 0 1 0 0,7-4-1 0 0,-12 4 5 0 0,1 1 0 0 0,-1 0-1 0 0,0 1 1 0 0,0-1 0 0 0,1 0 0 0 0,-1 1 0 0 0,0 0-1 0 0,1 0 1 0 0,-1 0 0 0 0,0 0 0 0 0,5 1-1 0 0,-4 0-3 0 0,1-1-1 0 0,-1 0 1 0 0,1 0-1 0 0,8-1 0 0 0,-4-3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9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 3136 0 0,'5'-2'2621'0'0,"-5"2"-2548"0"0,12 1-164 0 0,0 1 244 0 0,48 5 53 0 0,129 8 141 0 0,22-4-240 0 0,-173-9-91 0 0,321 9 53 0 0,16 1-52 0 0,446 19 43 0 0,-606-19-12 0 0,3 10-6 0 0,-98-7-5 0 0,-93-11-33 0 0,12 1-1 0 0,-3 0 11 0 0,-33-5-13 0 0,0 0 1 0 0,0 1-1 0 0,0-1 0 0 0,0 1 0 0 0,0 0 0 0 0,0 0 0 0 0,0 0 0 0 0,-1 1 0 0 0,1-1 0 0 0,0 0 0 0 0,0 1 0 0 0,-1 0 0 0 0,1 0 0 0 0,-1 0 0 0 0,0 0 0 0 0,3 2 0 0 0,-2-1 9 0 0,-1 1 0 0 0,1-1 0 0 0,0 0 0 0 0,-1 1 0 0 0,0-1 1 0 0,0 1-1 0 0,0 0 0 0 0,0 0 0 0 0,-1 0 0 0 0,1 0 0 0 0,0 4 0 0 0,1 20 35 0 0,-1 0 1 0 0,-2 48-1 0 0,-1-20-21 0 0,-5 119 31 0 0,4-143-44 0 0,-14 189 51 0 0,2-74-35 0 0,0-7-2 0 0,0 126 2 0 0,5 264-9 0 0,9-504-19 0 0,11 131 38 0 0,-1-39-43 0 0,4 112-6 0 0,1-150-90 0 0,-4-26-1084 0 0,-9-32 758 0 0,5-7 196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87B4D-4EB3-4D08-9B45-5DEBA171E03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F35B3-58E1-4405-80E3-EB398AB70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1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6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7EB3-2307-43D6-A88B-26CC4C9C6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2D0F1-198D-4651-895A-1656E1BF9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77B89-82DE-4770-A3A4-C4EB9CCE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AAFA8-4BCE-4CC3-ABD0-7B412E2B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7DA0-C9C6-423B-95FD-5373A81A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9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24FB-BE48-4E0D-AF69-D960EB0D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DE57D0-B8C3-4F16-8BF6-07063777A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C5FF-2015-4419-A53C-1DB49B9CF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0325-2323-4025-8725-E02161B1B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795CB-4007-4767-BB13-038F5B37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131A7-2CAA-49FB-9EFF-29D081F58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7D094-C214-49C1-83EC-F129D420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E95DA-2FDC-41FC-BC62-0D4C87ADB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7CF7-3D56-4F8E-B11D-253798C1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13A4B-F6B4-46C9-AD01-E29B6930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8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7843-A730-4AA2-A1DA-5B4CE671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9ACAD-0D8A-4634-9F37-D328B4170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CEFCF-7724-46CA-BFBD-482DD166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4DD7-F62E-4E78-8028-18775F010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02DD7-420A-4595-8143-37AAC83E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2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AC54-D01A-40DA-9848-776E5DCD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BE940-038B-469B-A8B0-24C7BC793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CA9F3-5A61-4228-8BC8-F1597E77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60A27-F66C-4345-A4F9-753F28E3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A7527-C205-4720-A351-2458EC22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2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4C22-6359-4158-B7C9-1C141B82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C4A81-E210-4C8B-9C45-2DD109178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DD001-DF7B-4854-A477-878320A58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F507-7CC4-422F-85C3-396322AE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6AEE0-E476-4335-94F5-8574ADAF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95D2A-53FD-447D-B176-F5F1513F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496D-F07B-4CCB-9B09-136FF67D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7ABCD-E988-4406-9620-6C5B9612F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8D96E-9AEC-47AC-ACEF-FEAE79EEA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987B4-E392-47E1-9546-CC3223E79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52DE5-E76D-41FB-A3E4-64FAC008A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4CB1E-1F6A-4619-8B9A-8CA60FC9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2434A9-51D5-4C55-AF0D-7D2DA891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99DC0-4756-4005-BE74-B3A452B3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3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666B-3CF9-4CB3-B9AF-C21EAAB6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1B884-C7E5-47C2-914F-09901A86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5D47-F007-4DB9-AA4B-4AB7A055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1B720-5C9F-48B7-80E8-827368A0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4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B70C8-9B06-400A-A215-E2402D8C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BA388-CF14-4D79-A9EF-03305E5A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008D7-9213-4DD6-86F9-0B7BE171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1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547D-EF91-496C-8D43-75F561C0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BB337-FC42-43FF-9206-42795320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0C1F8-09E7-4085-B08B-866D498DB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69FD2-F46D-4722-AD86-FE217485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210C3-767A-4585-873F-4A25D6BF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FD506-3642-4F89-9946-F94CE460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2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57F2-526D-42D0-B2D0-548E5CD3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E9015-4A79-4616-9B39-346B81BA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AFED3-45F9-451A-9E47-F7FC52DB7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05F2A-9FE9-4E0D-AE1F-83D20408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4E4A7-F39B-4BC8-83D5-079A4CFD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2DEC8-D2A7-41E5-8C9A-C764CBEA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4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CF927-06BB-4E04-B174-9B99C639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84EC2-18AA-4F93-8AC8-DA4525D36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9213B-E3B3-425F-8492-596EDCC31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16A6F-7906-4226-AC6E-46ED09E312CD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F886B-FD2D-4009-A77B-E16DFC0A3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B8A2F-1246-4761-9872-F65DA52A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8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awless1202/VGAE_pyG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awless1202/VGAE_py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21" Type="http://schemas.openxmlformats.org/officeDocument/2006/relationships/customXml" Target="../ink/ink10.xml"/><Relationship Id="rId42" Type="http://schemas.openxmlformats.org/officeDocument/2006/relationships/image" Target="../media/image58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71.png"/><Relationship Id="rId84" Type="http://schemas.openxmlformats.org/officeDocument/2006/relationships/image" Target="../media/image79.png"/><Relationship Id="rId89" Type="http://schemas.openxmlformats.org/officeDocument/2006/relationships/customXml" Target="../ink/ink44.xml"/><Relationship Id="rId112" Type="http://schemas.openxmlformats.org/officeDocument/2006/relationships/image" Target="../media/image93.png"/><Relationship Id="rId16" Type="http://schemas.openxmlformats.org/officeDocument/2006/relationships/image" Target="../media/image45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53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66.png"/><Relationship Id="rId74" Type="http://schemas.openxmlformats.org/officeDocument/2006/relationships/image" Target="../media/image74.png"/><Relationship Id="rId79" Type="http://schemas.openxmlformats.org/officeDocument/2006/relationships/customXml" Target="../ink/ink39.xml"/><Relationship Id="rId102" Type="http://schemas.openxmlformats.org/officeDocument/2006/relationships/image" Target="../media/image88.png"/><Relationship Id="rId5" Type="http://schemas.openxmlformats.org/officeDocument/2006/relationships/customXml" Target="../ink/ink2.xml"/><Relationship Id="rId90" Type="http://schemas.openxmlformats.org/officeDocument/2006/relationships/image" Target="../media/image82.png"/><Relationship Id="rId95" Type="http://schemas.openxmlformats.org/officeDocument/2006/relationships/customXml" Target="../ink/ink47.xml"/><Relationship Id="rId22" Type="http://schemas.openxmlformats.org/officeDocument/2006/relationships/image" Target="../media/image48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61.png"/><Relationship Id="rId64" Type="http://schemas.openxmlformats.org/officeDocument/2006/relationships/image" Target="../media/image69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80" Type="http://schemas.openxmlformats.org/officeDocument/2006/relationships/image" Target="../media/image77.png"/><Relationship Id="rId85" Type="http://schemas.openxmlformats.org/officeDocument/2006/relationships/customXml" Target="../ink/ink42.xml"/><Relationship Id="rId12" Type="http://schemas.openxmlformats.org/officeDocument/2006/relationships/image" Target="../media/image43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56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91.png"/><Relationship Id="rId54" Type="http://schemas.openxmlformats.org/officeDocument/2006/relationships/image" Target="../media/image64.png"/><Relationship Id="rId70" Type="http://schemas.openxmlformats.org/officeDocument/2006/relationships/image" Target="../media/image72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90.png"/><Relationship Id="rId114" Type="http://schemas.openxmlformats.org/officeDocument/2006/relationships/image" Target="../media/image94.png"/><Relationship Id="rId10" Type="http://schemas.openxmlformats.org/officeDocument/2006/relationships/image" Target="../media/image42.png"/><Relationship Id="rId31" Type="http://schemas.openxmlformats.org/officeDocument/2006/relationships/customXml" Target="../ink/ink15.xml"/><Relationship Id="rId44" Type="http://schemas.openxmlformats.org/officeDocument/2006/relationships/image" Target="../media/image59.png"/><Relationship Id="rId52" Type="http://schemas.openxmlformats.org/officeDocument/2006/relationships/image" Target="../media/image63.png"/><Relationship Id="rId60" Type="http://schemas.openxmlformats.org/officeDocument/2006/relationships/image" Target="../media/image67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76.png"/><Relationship Id="rId81" Type="http://schemas.openxmlformats.org/officeDocument/2006/relationships/customXml" Target="../ink/ink40.xml"/><Relationship Id="rId86" Type="http://schemas.openxmlformats.org/officeDocument/2006/relationships/image" Target="../media/image80.png"/><Relationship Id="rId94" Type="http://schemas.openxmlformats.org/officeDocument/2006/relationships/image" Target="../media/image84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4" Type="http://schemas.openxmlformats.org/officeDocument/2006/relationships/image" Target="../media/image39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46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54.png"/><Relationship Id="rId50" Type="http://schemas.openxmlformats.org/officeDocument/2006/relationships/image" Target="../media/image62.png"/><Relationship Id="rId55" Type="http://schemas.openxmlformats.org/officeDocument/2006/relationships/customXml" Target="../ink/ink27.xml"/><Relationship Id="rId76" Type="http://schemas.openxmlformats.org/officeDocument/2006/relationships/image" Target="../media/image75.png"/><Relationship Id="rId97" Type="http://schemas.openxmlformats.org/officeDocument/2006/relationships/customXml" Target="../ink/ink48.xml"/><Relationship Id="rId104" Type="http://schemas.openxmlformats.org/officeDocument/2006/relationships/image" Target="../media/image89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83.png"/><Relationship Id="rId2" Type="http://schemas.openxmlformats.org/officeDocument/2006/relationships/image" Target="../media/image38.png"/><Relationship Id="rId29" Type="http://schemas.openxmlformats.org/officeDocument/2006/relationships/customXml" Target="../ink/ink14.xml"/><Relationship Id="rId24" Type="http://schemas.openxmlformats.org/officeDocument/2006/relationships/image" Target="../media/image49.png"/><Relationship Id="rId40" Type="http://schemas.openxmlformats.org/officeDocument/2006/relationships/image" Target="../media/image57.png"/><Relationship Id="rId45" Type="http://schemas.openxmlformats.org/officeDocument/2006/relationships/customXml" Target="../ink/ink22.xml"/><Relationship Id="rId66" Type="http://schemas.openxmlformats.org/officeDocument/2006/relationships/image" Target="../media/image70.png"/><Relationship Id="rId87" Type="http://schemas.openxmlformats.org/officeDocument/2006/relationships/customXml" Target="../ink/ink43.xml"/><Relationship Id="rId110" Type="http://schemas.openxmlformats.org/officeDocument/2006/relationships/image" Target="../media/image92.png"/><Relationship Id="rId115" Type="http://schemas.openxmlformats.org/officeDocument/2006/relationships/customXml" Target="../ink/ink57.xml"/><Relationship Id="rId61" Type="http://schemas.openxmlformats.org/officeDocument/2006/relationships/customXml" Target="../ink/ink30.xml"/><Relationship Id="rId82" Type="http://schemas.openxmlformats.org/officeDocument/2006/relationships/image" Target="../media/image78.png"/><Relationship Id="rId19" Type="http://schemas.openxmlformats.org/officeDocument/2006/relationships/customXml" Target="../ink/ink9.xml"/><Relationship Id="rId14" Type="http://schemas.openxmlformats.org/officeDocument/2006/relationships/image" Target="../media/image44.png"/><Relationship Id="rId30" Type="http://schemas.openxmlformats.org/officeDocument/2006/relationships/image" Target="../media/image52.png"/><Relationship Id="rId35" Type="http://schemas.openxmlformats.org/officeDocument/2006/relationships/customXml" Target="../ink/ink17.xml"/><Relationship Id="rId56" Type="http://schemas.openxmlformats.org/officeDocument/2006/relationships/image" Target="../media/image65.png"/><Relationship Id="rId77" Type="http://schemas.openxmlformats.org/officeDocument/2006/relationships/customXml" Target="../ink/ink38.xml"/><Relationship Id="rId100" Type="http://schemas.openxmlformats.org/officeDocument/2006/relationships/image" Target="../media/image87.png"/><Relationship Id="rId105" Type="http://schemas.openxmlformats.org/officeDocument/2006/relationships/customXml" Target="../ink/ink52.xml"/><Relationship Id="rId8" Type="http://schemas.openxmlformats.org/officeDocument/2006/relationships/image" Target="../media/image41.png"/><Relationship Id="rId51" Type="http://schemas.openxmlformats.org/officeDocument/2006/relationships/customXml" Target="../ink/ink25.xml"/><Relationship Id="rId72" Type="http://schemas.openxmlformats.org/officeDocument/2006/relationships/image" Target="../media/image73.png"/><Relationship Id="rId93" Type="http://schemas.openxmlformats.org/officeDocument/2006/relationships/customXml" Target="../ink/ink46.xml"/><Relationship Id="rId98" Type="http://schemas.openxmlformats.org/officeDocument/2006/relationships/image" Target="../media/image86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60.png"/><Relationship Id="rId67" Type="http://schemas.openxmlformats.org/officeDocument/2006/relationships/customXml" Target="../ink/ink33.xml"/><Relationship Id="rId116" Type="http://schemas.openxmlformats.org/officeDocument/2006/relationships/image" Target="../media/image95.png"/><Relationship Id="rId20" Type="http://schemas.openxmlformats.org/officeDocument/2006/relationships/image" Target="../media/image47.png"/><Relationship Id="rId41" Type="http://schemas.openxmlformats.org/officeDocument/2006/relationships/customXml" Target="../ink/ink20.xml"/><Relationship Id="rId62" Type="http://schemas.openxmlformats.org/officeDocument/2006/relationships/image" Target="../media/image68.png"/><Relationship Id="rId83" Type="http://schemas.openxmlformats.org/officeDocument/2006/relationships/customXml" Target="../ink/ink41.xml"/><Relationship Id="rId88" Type="http://schemas.openxmlformats.org/officeDocument/2006/relationships/image" Target="../media/image81.png"/><Relationship Id="rId111" Type="http://schemas.openxmlformats.org/officeDocument/2006/relationships/customXml" Target="../ink/ink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4.png"/><Relationship Id="rId21" Type="http://schemas.openxmlformats.org/officeDocument/2006/relationships/customXml" Target="../ink/ink67.xml"/><Relationship Id="rId42" Type="http://schemas.openxmlformats.org/officeDocument/2006/relationships/image" Target="../media/image122.png"/><Relationship Id="rId47" Type="http://schemas.openxmlformats.org/officeDocument/2006/relationships/customXml" Target="../ink/ink80.xml"/><Relationship Id="rId63" Type="http://schemas.openxmlformats.org/officeDocument/2006/relationships/customXml" Target="../ink/ink88.xml"/><Relationship Id="rId68" Type="http://schemas.openxmlformats.org/officeDocument/2006/relationships/image" Target="../media/image135.png"/><Relationship Id="rId84" Type="http://schemas.openxmlformats.org/officeDocument/2006/relationships/image" Target="../media/image143.png"/><Relationship Id="rId89" Type="http://schemas.openxmlformats.org/officeDocument/2006/relationships/customXml" Target="../ink/ink101.xml"/><Relationship Id="rId16" Type="http://schemas.openxmlformats.org/officeDocument/2006/relationships/image" Target="../media/image109.png"/><Relationship Id="rId11" Type="http://schemas.openxmlformats.org/officeDocument/2006/relationships/customXml" Target="../ink/ink62.xml"/><Relationship Id="rId32" Type="http://schemas.openxmlformats.org/officeDocument/2006/relationships/image" Target="../media/image117.png"/><Relationship Id="rId37" Type="http://schemas.openxmlformats.org/officeDocument/2006/relationships/customXml" Target="../ink/ink75.xml"/><Relationship Id="rId53" Type="http://schemas.openxmlformats.org/officeDocument/2006/relationships/customXml" Target="../ink/ink83.xml"/><Relationship Id="rId58" Type="http://schemas.openxmlformats.org/officeDocument/2006/relationships/image" Target="../media/image130.png"/><Relationship Id="rId74" Type="http://schemas.openxmlformats.org/officeDocument/2006/relationships/image" Target="../media/image138.png"/><Relationship Id="rId79" Type="http://schemas.openxmlformats.org/officeDocument/2006/relationships/customXml" Target="../ink/ink96.xml"/><Relationship Id="rId102" Type="http://schemas.openxmlformats.org/officeDocument/2006/relationships/image" Target="../media/image152.png"/><Relationship Id="rId5" Type="http://schemas.openxmlformats.org/officeDocument/2006/relationships/customXml" Target="../ink/ink59.xml"/><Relationship Id="rId90" Type="http://schemas.openxmlformats.org/officeDocument/2006/relationships/image" Target="../media/image146.png"/><Relationship Id="rId95" Type="http://schemas.openxmlformats.org/officeDocument/2006/relationships/customXml" Target="../ink/ink104.xml"/><Relationship Id="rId22" Type="http://schemas.openxmlformats.org/officeDocument/2006/relationships/image" Target="../media/image112.png"/><Relationship Id="rId27" Type="http://schemas.openxmlformats.org/officeDocument/2006/relationships/customXml" Target="../ink/ink70.xml"/><Relationship Id="rId43" Type="http://schemas.openxmlformats.org/officeDocument/2006/relationships/customXml" Target="../ink/ink78.xml"/><Relationship Id="rId48" Type="http://schemas.openxmlformats.org/officeDocument/2006/relationships/image" Target="../media/image125.png"/><Relationship Id="rId64" Type="http://schemas.openxmlformats.org/officeDocument/2006/relationships/image" Target="../media/image133.png"/><Relationship Id="rId69" Type="http://schemas.openxmlformats.org/officeDocument/2006/relationships/customXml" Target="../ink/ink91.xml"/><Relationship Id="rId80" Type="http://schemas.openxmlformats.org/officeDocument/2006/relationships/image" Target="../media/image141.png"/><Relationship Id="rId85" Type="http://schemas.openxmlformats.org/officeDocument/2006/relationships/customXml" Target="../ink/ink99.xml"/><Relationship Id="rId12" Type="http://schemas.openxmlformats.org/officeDocument/2006/relationships/image" Target="../media/image107.png"/><Relationship Id="rId17" Type="http://schemas.openxmlformats.org/officeDocument/2006/relationships/customXml" Target="../ink/ink65.xml"/><Relationship Id="rId33" Type="http://schemas.openxmlformats.org/officeDocument/2006/relationships/customXml" Target="../ink/ink73.xml"/><Relationship Id="rId38" Type="http://schemas.openxmlformats.org/officeDocument/2006/relationships/image" Target="../media/image120.png"/><Relationship Id="rId59" Type="http://schemas.openxmlformats.org/officeDocument/2006/relationships/customXml" Target="../ink/ink86.xml"/><Relationship Id="rId103" Type="http://schemas.openxmlformats.org/officeDocument/2006/relationships/customXml" Target="../ink/ink108.xml"/><Relationship Id="rId20" Type="http://schemas.openxmlformats.org/officeDocument/2006/relationships/image" Target="../media/image111.png"/><Relationship Id="rId41" Type="http://schemas.openxmlformats.org/officeDocument/2006/relationships/customXml" Target="../ink/ink77.xml"/><Relationship Id="rId54" Type="http://schemas.openxmlformats.org/officeDocument/2006/relationships/image" Target="../media/image128.png"/><Relationship Id="rId62" Type="http://schemas.openxmlformats.org/officeDocument/2006/relationships/image" Target="../media/image132.png"/><Relationship Id="rId70" Type="http://schemas.openxmlformats.org/officeDocument/2006/relationships/image" Target="../media/image136.png"/><Relationship Id="rId75" Type="http://schemas.openxmlformats.org/officeDocument/2006/relationships/customXml" Target="../ink/ink94.xml"/><Relationship Id="rId83" Type="http://schemas.openxmlformats.org/officeDocument/2006/relationships/customXml" Target="../ink/ink98.xml"/><Relationship Id="rId88" Type="http://schemas.openxmlformats.org/officeDocument/2006/relationships/image" Target="../media/image145.png"/><Relationship Id="rId91" Type="http://schemas.openxmlformats.org/officeDocument/2006/relationships/customXml" Target="../ink/ink102.xml"/><Relationship Id="rId9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115.png"/><Relationship Id="rId36" Type="http://schemas.openxmlformats.org/officeDocument/2006/relationships/image" Target="../media/image119.png"/><Relationship Id="rId49" Type="http://schemas.openxmlformats.org/officeDocument/2006/relationships/customXml" Target="../ink/ink81.xml"/><Relationship Id="rId57" Type="http://schemas.openxmlformats.org/officeDocument/2006/relationships/customXml" Target="../ink/ink85.xml"/><Relationship Id="rId106" Type="http://schemas.openxmlformats.org/officeDocument/2006/relationships/image" Target="../media/image154.png"/><Relationship Id="rId10" Type="http://schemas.openxmlformats.org/officeDocument/2006/relationships/image" Target="../media/image106.png"/><Relationship Id="rId31" Type="http://schemas.openxmlformats.org/officeDocument/2006/relationships/customXml" Target="../ink/ink72.xml"/><Relationship Id="rId44" Type="http://schemas.openxmlformats.org/officeDocument/2006/relationships/image" Target="../media/image123.png"/><Relationship Id="rId52" Type="http://schemas.openxmlformats.org/officeDocument/2006/relationships/image" Target="../media/image127.png"/><Relationship Id="rId60" Type="http://schemas.openxmlformats.org/officeDocument/2006/relationships/image" Target="../media/image131.png"/><Relationship Id="rId65" Type="http://schemas.openxmlformats.org/officeDocument/2006/relationships/customXml" Target="../ink/ink89.xml"/><Relationship Id="rId73" Type="http://schemas.openxmlformats.org/officeDocument/2006/relationships/customXml" Target="../ink/ink93.xml"/><Relationship Id="rId78" Type="http://schemas.openxmlformats.org/officeDocument/2006/relationships/image" Target="../media/image140.png"/><Relationship Id="rId81" Type="http://schemas.openxmlformats.org/officeDocument/2006/relationships/customXml" Target="../ink/ink97.xml"/><Relationship Id="rId86" Type="http://schemas.openxmlformats.org/officeDocument/2006/relationships/image" Target="../media/image144.png"/><Relationship Id="rId94" Type="http://schemas.openxmlformats.org/officeDocument/2006/relationships/image" Target="../media/image148.png"/><Relationship Id="rId99" Type="http://schemas.openxmlformats.org/officeDocument/2006/relationships/customXml" Target="../ink/ink106.xml"/><Relationship Id="rId101" Type="http://schemas.openxmlformats.org/officeDocument/2006/relationships/customXml" Target="../ink/ink107.xml"/><Relationship Id="rId4" Type="http://schemas.openxmlformats.org/officeDocument/2006/relationships/image" Target="../media/image103.png"/><Relationship Id="rId9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10.png"/><Relationship Id="rId39" Type="http://schemas.openxmlformats.org/officeDocument/2006/relationships/customXml" Target="../ink/ink76.xml"/><Relationship Id="rId34" Type="http://schemas.openxmlformats.org/officeDocument/2006/relationships/image" Target="../media/image118.png"/><Relationship Id="rId50" Type="http://schemas.openxmlformats.org/officeDocument/2006/relationships/image" Target="../media/image126.png"/><Relationship Id="rId55" Type="http://schemas.openxmlformats.org/officeDocument/2006/relationships/customXml" Target="../ink/ink84.xml"/><Relationship Id="rId76" Type="http://schemas.openxmlformats.org/officeDocument/2006/relationships/image" Target="../media/image139.png"/><Relationship Id="rId97" Type="http://schemas.openxmlformats.org/officeDocument/2006/relationships/customXml" Target="../ink/ink105.xml"/><Relationship Id="rId104" Type="http://schemas.openxmlformats.org/officeDocument/2006/relationships/image" Target="../media/image153.png"/><Relationship Id="rId7" Type="http://schemas.openxmlformats.org/officeDocument/2006/relationships/customXml" Target="../ink/ink60.xml"/><Relationship Id="rId71" Type="http://schemas.openxmlformats.org/officeDocument/2006/relationships/customXml" Target="../ink/ink92.xml"/><Relationship Id="rId92" Type="http://schemas.openxmlformats.org/officeDocument/2006/relationships/image" Target="../media/image147.png"/><Relationship Id="rId2" Type="http://schemas.openxmlformats.org/officeDocument/2006/relationships/image" Target="../media/image102.png"/><Relationship Id="rId29" Type="http://schemas.openxmlformats.org/officeDocument/2006/relationships/customXml" Target="../ink/ink71.xml"/><Relationship Id="rId24" Type="http://schemas.openxmlformats.org/officeDocument/2006/relationships/image" Target="../media/image113.png"/><Relationship Id="rId40" Type="http://schemas.openxmlformats.org/officeDocument/2006/relationships/image" Target="../media/image121.png"/><Relationship Id="rId45" Type="http://schemas.openxmlformats.org/officeDocument/2006/relationships/customXml" Target="../ink/ink79.xml"/><Relationship Id="rId66" Type="http://schemas.openxmlformats.org/officeDocument/2006/relationships/image" Target="../media/image134.png"/><Relationship Id="rId87" Type="http://schemas.openxmlformats.org/officeDocument/2006/relationships/customXml" Target="../ink/ink100.xml"/><Relationship Id="rId61" Type="http://schemas.openxmlformats.org/officeDocument/2006/relationships/customXml" Target="../ink/ink87.xml"/><Relationship Id="rId82" Type="http://schemas.openxmlformats.org/officeDocument/2006/relationships/image" Target="../media/image142.png"/><Relationship Id="rId19" Type="http://schemas.openxmlformats.org/officeDocument/2006/relationships/customXml" Target="../ink/ink66.xml"/><Relationship Id="rId14" Type="http://schemas.openxmlformats.org/officeDocument/2006/relationships/image" Target="../media/image108.png"/><Relationship Id="rId30" Type="http://schemas.openxmlformats.org/officeDocument/2006/relationships/image" Target="../media/image116.png"/><Relationship Id="rId35" Type="http://schemas.openxmlformats.org/officeDocument/2006/relationships/customXml" Target="../ink/ink74.xml"/><Relationship Id="rId56" Type="http://schemas.openxmlformats.org/officeDocument/2006/relationships/image" Target="../media/image129.png"/><Relationship Id="rId77" Type="http://schemas.openxmlformats.org/officeDocument/2006/relationships/customXml" Target="../ink/ink95.xml"/><Relationship Id="rId100" Type="http://schemas.openxmlformats.org/officeDocument/2006/relationships/image" Target="../media/image151.png"/><Relationship Id="rId105" Type="http://schemas.openxmlformats.org/officeDocument/2006/relationships/customXml" Target="../ink/ink109.xml"/><Relationship Id="rId8" Type="http://schemas.openxmlformats.org/officeDocument/2006/relationships/image" Target="../media/image105.png"/><Relationship Id="rId51" Type="http://schemas.openxmlformats.org/officeDocument/2006/relationships/customXml" Target="../ink/ink82.xml"/><Relationship Id="rId72" Type="http://schemas.openxmlformats.org/officeDocument/2006/relationships/image" Target="../media/image137.png"/><Relationship Id="rId93" Type="http://schemas.openxmlformats.org/officeDocument/2006/relationships/customXml" Target="../ink/ink103.xml"/><Relationship Id="rId98" Type="http://schemas.openxmlformats.org/officeDocument/2006/relationships/image" Target="../media/image150.png"/><Relationship Id="rId3" Type="http://schemas.openxmlformats.org/officeDocument/2006/relationships/customXml" Target="../ink/ink58.xml"/><Relationship Id="rId25" Type="http://schemas.openxmlformats.org/officeDocument/2006/relationships/customXml" Target="../ink/ink69.xml"/><Relationship Id="rId46" Type="http://schemas.openxmlformats.org/officeDocument/2006/relationships/image" Target="../media/image124.png"/><Relationship Id="rId67" Type="http://schemas.openxmlformats.org/officeDocument/2006/relationships/customXml" Target="../ink/ink9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customXml" Target="../ink/ink115.xml"/><Relationship Id="rId18" Type="http://schemas.openxmlformats.org/officeDocument/2006/relationships/image" Target="../media/image169.png"/><Relationship Id="rId26" Type="http://schemas.openxmlformats.org/officeDocument/2006/relationships/image" Target="../media/image173.png"/><Relationship Id="rId3" Type="http://schemas.openxmlformats.org/officeDocument/2006/relationships/customXml" Target="../ink/ink110.xml"/><Relationship Id="rId21" Type="http://schemas.openxmlformats.org/officeDocument/2006/relationships/customXml" Target="../ink/ink119.xml"/><Relationship Id="rId7" Type="http://schemas.openxmlformats.org/officeDocument/2006/relationships/customXml" Target="../ink/ink112.xml"/><Relationship Id="rId12" Type="http://schemas.openxmlformats.org/officeDocument/2006/relationships/image" Target="../media/image166.png"/><Relationship Id="rId17" Type="http://schemas.openxmlformats.org/officeDocument/2006/relationships/customXml" Target="../ink/ink117.xml"/><Relationship Id="rId25" Type="http://schemas.openxmlformats.org/officeDocument/2006/relationships/customXml" Target="../ink/ink121.xml"/><Relationship Id="rId2" Type="http://schemas.openxmlformats.org/officeDocument/2006/relationships/image" Target="../media/image161.png"/><Relationship Id="rId16" Type="http://schemas.openxmlformats.org/officeDocument/2006/relationships/image" Target="../media/image168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customXml" Target="../ink/ink114.xml"/><Relationship Id="rId24" Type="http://schemas.openxmlformats.org/officeDocument/2006/relationships/image" Target="../media/image172.png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23" Type="http://schemas.openxmlformats.org/officeDocument/2006/relationships/customXml" Target="../ink/ink120.xml"/><Relationship Id="rId28" Type="http://schemas.openxmlformats.org/officeDocument/2006/relationships/image" Target="../media/image174.png"/><Relationship Id="rId10" Type="http://schemas.openxmlformats.org/officeDocument/2006/relationships/image" Target="../media/image165.png"/><Relationship Id="rId19" Type="http://schemas.openxmlformats.org/officeDocument/2006/relationships/customXml" Target="../ink/ink118.xml"/><Relationship Id="rId4" Type="http://schemas.openxmlformats.org/officeDocument/2006/relationships/image" Target="../media/image162.png"/><Relationship Id="rId9" Type="http://schemas.openxmlformats.org/officeDocument/2006/relationships/customXml" Target="../ink/ink113.xml"/><Relationship Id="rId14" Type="http://schemas.openxmlformats.org/officeDocument/2006/relationships/image" Target="../media/image167.png"/><Relationship Id="rId22" Type="http://schemas.openxmlformats.org/officeDocument/2006/relationships/image" Target="../media/image171.png"/><Relationship Id="rId27" Type="http://schemas.openxmlformats.org/officeDocument/2006/relationships/customXml" Target="../ink/ink1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hyperlink" Target="https://www.mathworks.com/help/stats/ranksum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9215-8B76-4B54-A3C8-9853E50C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VGAE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DC7B-AB56-45CC-A87D-7710FBB7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linkClick r:id="rId2"/>
              </a:rPr>
              <a:t>New VGAE model: Flawless1202/</a:t>
            </a:r>
            <a:r>
              <a:rPr lang="en-US" altLang="zh-CN" dirty="0" err="1">
                <a:hlinkClick r:id="rId2"/>
              </a:rPr>
              <a:t>VGAE_pyG</a:t>
            </a:r>
            <a:r>
              <a:rPr lang="en-US" altLang="zh-CN" dirty="0">
                <a:hlinkClick r:id="rId2"/>
              </a:rPr>
              <a:t>: An VGAE implementation using </a:t>
            </a:r>
            <a:r>
              <a:rPr lang="en-US" altLang="zh-CN" dirty="0" err="1">
                <a:hlinkClick r:id="rId2"/>
              </a:rPr>
              <a:t>pytorch</a:t>
            </a:r>
            <a:r>
              <a:rPr lang="en-US" altLang="zh-CN" dirty="0">
                <a:hlinkClick r:id="rId2"/>
              </a:rPr>
              <a:t> geometric. (github.com)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Input: 30 graphs with 10 nodes</a:t>
            </a:r>
          </a:p>
          <a:p>
            <a:r>
              <a:rPr lang="en-US" dirty="0"/>
              <a:t>Optimizers: Adams optimizer with learning rate 0.001</a:t>
            </a:r>
          </a:p>
          <a:p>
            <a:r>
              <a:rPr lang="en-US" dirty="0" err="1"/>
              <a:t>Epoches</a:t>
            </a:r>
            <a:r>
              <a:rPr lang="en-US" dirty="0"/>
              <a:t>: 1000000 </a:t>
            </a:r>
            <a:r>
              <a:rPr lang="en-US" dirty="0" err="1"/>
              <a:t>epoches</a:t>
            </a:r>
            <a:endParaRPr lang="en-US" dirty="0"/>
          </a:p>
          <a:p>
            <a:r>
              <a:rPr lang="en-US" dirty="0"/>
              <a:t>Latent space: 2 out-channels</a:t>
            </a:r>
          </a:p>
        </p:txBody>
      </p:sp>
    </p:spTree>
    <p:extLst>
      <p:ext uri="{BB962C8B-B14F-4D97-AF65-F5344CB8AC3E}">
        <p14:creationId xmlns:p14="http://schemas.microsoft.com/office/powerpoint/2010/main" val="236910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678908"/>
              </p:ext>
            </p:extLst>
          </p:nvPr>
        </p:nvGraphicFramePr>
        <p:xfrm>
          <a:off x="573578" y="1556480"/>
          <a:ext cx="10607040" cy="2199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0.19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0.20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573578" y="551410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Centrality</a:t>
            </a:r>
          </a:p>
        </p:txBody>
      </p:sp>
    </p:spTree>
    <p:extLst>
      <p:ext uri="{BB962C8B-B14F-4D97-AF65-F5344CB8AC3E}">
        <p14:creationId xmlns:p14="http://schemas.microsoft.com/office/powerpoint/2010/main" val="318586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9215-8B76-4B54-A3C8-9853E50C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VGAE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DC7B-AB56-45CC-A87D-7710FBB7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linkClick r:id="rId2"/>
              </a:rPr>
              <a:t>New VGAE model: Flawless1202/</a:t>
            </a:r>
            <a:r>
              <a:rPr lang="en-US" altLang="zh-CN" dirty="0" err="1">
                <a:hlinkClick r:id="rId2"/>
              </a:rPr>
              <a:t>VGAE_pyG</a:t>
            </a:r>
            <a:r>
              <a:rPr lang="en-US" altLang="zh-CN" dirty="0">
                <a:hlinkClick r:id="rId2"/>
              </a:rPr>
              <a:t>: An VGAE implementation using </a:t>
            </a:r>
            <a:r>
              <a:rPr lang="en-US" altLang="zh-CN" dirty="0" err="1">
                <a:hlinkClick r:id="rId2"/>
              </a:rPr>
              <a:t>pytorch</a:t>
            </a:r>
            <a:r>
              <a:rPr lang="en-US" altLang="zh-CN" dirty="0">
                <a:hlinkClick r:id="rId2"/>
              </a:rPr>
              <a:t> geometric. (github.com)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Input: 30 graphs with 10 nodes</a:t>
            </a:r>
          </a:p>
          <a:p>
            <a:r>
              <a:rPr lang="en-US" dirty="0"/>
              <a:t>Optimizers: Adams optimizer with learning rate 0.001</a:t>
            </a:r>
          </a:p>
          <a:p>
            <a:r>
              <a:rPr lang="en-US" dirty="0" err="1"/>
              <a:t>Epoches</a:t>
            </a:r>
            <a:r>
              <a:rPr lang="en-US" dirty="0"/>
              <a:t>: 1000000 </a:t>
            </a:r>
            <a:r>
              <a:rPr lang="en-US" dirty="0" err="1"/>
              <a:t>epoches</a:t>
            </a:r>
            <a:endParaRPr lang="en-US" dirty="0"/>
          </a:p>
          <a:p>
            <a:r>
              <a:rPr lang="en-US" dirty="0"/>
              <a:t>Latent space: 2 out-channels</a:t>
            </a:r>
          </a:p>
          <a:p>
            <a:r>
              <a:rPr lang="en-US" dirty="0"/>
              <a:t>p = 0.8 for the upper left submatrix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3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9D64F-B473-4E65-BACE-A59973F95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0" y="66502"/>
            <a:ext cx="7191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1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78BE14-9C02-4B0A-A8C7-1132AB9CC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1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4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120C4-1ABF-40F1-B3C2-C0A987838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23" y="382384"/>
            <a:ext cx="5709977" cy="544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2C5C53-2819-4D33-A8C3-857FD1602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57" y="382383"/>
            <a:ext cx="5709977" cy="54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02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3FF80-F7B4-46A9-9CE0-47FC16A9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" y="0"/>
            <a:ext cx="7170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86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E7979-BFCF-465F-87EB-E8CF39624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70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B194E-4A5D-4A8F-BE28-5641B0BA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87" y="487679"/>
            <a:ext cx="5291883" cy="5061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A9786-BBD7-4854-8B16-A0F389DF3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7" y="487679"/>
            <a:ext cx="5291883" cy="50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52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85382" y="34290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generated adjacency matrices (</a:t>
            </a:r>
            <a:r>
              <a:rPr lang="en-US" dirty="0" err="1"/>
              <a:t>filter_value</a:t>
            </a:r>
            <a:r>
              <a:rPr lang="en-US" dirty="0"/>
              <a:t>=0)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85525-0554-4CB2-8822-FB298199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5" y="485746"/>
            <a:ext cx="5244353" cy="502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5AF3F-C18D-483D-9864-FE6BA1E1C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8" y="485746"/>
            <a:ext cx="5392376" cy="28524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E466D5-C1AD-4949-A0C0-E623E91F1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8" y="3798332"/>
            <a:ext cx="5147385" cy="27228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619B93-D0D9-4D23-AE9B-0B701E12E55E}"/>
              </a:ext>
            </a:extLst>
          </p:cNvPr>
          <p:cNvSpPr txBox="1"/>
          <p:nvPr/>
        </p:nvSpPr>
        <p:spPr>
          <a:xfrm>
            <a:off x="6478388" y="6413269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</p:spTree>
    <p:extLst>
      <p:ext uri="{BB962C8B-B14F-4D97-AF65-F5344CB8AC3E}">
        <p14:creationId xmlns:p14="http://schemas.microsoft.com/office/powerpoint/2010/main" val="397361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852572"/>
              </p:ext>
            </p:extLst>
          </p:nvPr>
        </p:nvGraphicFramePr>
        <p:xfrm>
          <a:off x="573578" y="1556480"/>
          <a:ext cx="10607040" cy="2199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573578" y="551410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Centrality</a:t>
            </a:r>
          </a:p>
        </p:txBody>
      </p:sp>
    </p:spTree>
    <p:extLst>
      <p:ext uri="{BB962C8B-B14F-4D97-AF65-F5344CB8AC3E}">
        <p14:creationId xmlns:p14="http://schemas.microsoft.com/office/powerpoint/2010/main" val="98884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621C3B-438B-42F2-884D-35E362AF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" y="0"/>
            <a:ext cx="719195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96B54-1E7D-43BC-B79E-88DB6958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39" y="316428"/>
            <a:ext cx="6860465" cy="6317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6B719-A7D7-42AE-B92A-13EE94820974}"/>
              </a:ext>
            </a:extLst>
          </p:cNvPr>
          <p:cNvSpPr txBox="1"/>
          <p:nvPr/>
        </p:nvSpPr>
        <p:spPr>
          <a:xfrm>
            <a:off x="6600262" y="8905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/>
              <a:t>Another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last five nodes over-concentrate around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effect on the first five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Easier to happen when setting lower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551542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FF3CE-08EA-4196-A515-2C3554251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3" y="200201"/>
            <a:ext cx="6727581" cy="62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75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0ABD7B-DD86-4320-B3CB-E3D474B08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8" y="388364"/>
            <a:ext cx="6381748" cy="62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63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2C5D44-02ED-4DA0-B896-E852F640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7" y="266509"/>
            <a:ext cx="6880978" cy="64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85382" y="34290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generated adjacency matrices (</a:t>
            </a:r>
            <a:r>
              <a:rPr lang="en-US" dirty="0" err="1"/>
              <a:t>filter_value</a:t>
            </a:r>
            <a:r>
              <a:rPr lang="en-US" dirty="0"/>
              <a:t>=0)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85525-0554-4CB2-8822-FB298199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5" y="485746"/>
            <a:ext cx="5244353" cy="5029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619B93-D0D9-4D23-AE9B-0B701E12E55E}"/>
              </a:ext>
            </a:extLst>
          </p:cNvPr>
          <p:cNvSpPr txBox="1"/>
          <p:nvPr/>
        </p:nvSpPr>
        <p:spPr>
          <a:xfrm>
            <a:off x="6478388" y="6413269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EE05D-5516-45A5-82F1-75778B66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304" y="485746"/>
            <a:ext cx="5341079" cy="294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662A60-75DA-4F9D-B2C8-1A25394C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82" y="3806060"/>
            <a:ext cx="4857420" cy="26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4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D619B93-D0D9-4D23-AE9B-0B701E12E55E}"/>
              </a:ext>
            </a:extLst>
          </p:cNvPr>
          <p:cNvSpPr txBox="1"/>
          <p:nvPr/>
        </p:nvSpPr>
        <p:spPr>
          <a:xfrm>
            <a:off x="946717" y="5095086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62A60-75DA-4F9D-B2C8-1A25394C1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67" y="1578248"/>
            <a:ext cx="6205921" cy="3409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969372-E820-4CEA-B72F-5BC6C900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26" y="1578248"/>
            <a:ext cx="6363785" cy="34093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27B7E8-05A7-48B5-8A0E-CF424614E4AB}"/>
              </a:ext>
            </a:extLst>
          </p:cNvPr>
          <p:cNvSpPr txBox="1"/>
          <p:nvPr/>
        </p:nvSpPr>
        <p:spPr>
          <a:xfrm>
            <a:off x="6419026" y="5095086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=0.7)</a:t>
            </a:r>
          </a:p>
        </p:txBody>
      </p:sp>
    </p:spTree>
    <p:extLst>
      <p:ext uri="{BB962C8B-B14F-4D97-AF65-F5344CB8AC3E}">
        <p14:creationId xmlns:p14="http://schemas.microsoft.com/office/powerpoint/2010/main" val="98650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463827"/>
              </p:ext>
            </p:extLst>
          </p:nvPr>
        </p:nvGraphicFramePr>
        <p:xfrm>
          <a:off x="1305098" y="2781222"/>
          <a:ext cx="10607040" cy="421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centrality(</a:t>
                      </a:r>
                      <a:r>
                        <a:rPr lang="en-US" dirty="0" err="1"/>
                        <a:t>filter_value</a:t>
                      </a:r>
                      <a:r>
                        <a:rPr lang="en-US" dirty="0"/>
                        <a:t>=0.7)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Generated matrices centrality(</a:t>
                      </a:r>
                      <a:r>
                        <a:rPr lang="en-US" altLang="zh-CN" dirty="0" err="1"/>
                        <a:t>filter_value</a:t>
                      </a:r>
                      <a:r>
                        <a:rPr lang="en-US" altLang="zh-CN" dirty="0"/>
                        <a:t>=0.5)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9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903D7AF7-9DC3-4399-81A4-05E040403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71577"/>
              </p:ext>
            </p:extLst>
          </p:nvPr>
        </p:nvGraphicFramePr>
        <p:xfrm>
          <a:off x="1305098" y="-83898"/>
          <a:ext cx="10607040" cy="274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Generated matrices centrality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filter_value</a:t>
                      </a:r>
                      <a:r>
                        <a:rPr lang="en-US" altLang="zh-CN" dirty="0"/>
                        <a:t>=0.5)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037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9215-8B76-4B54-A3C8-9853E50C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p=0.25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DC7B-AB56-45CC-A87D-7710FBB7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30 graphs with 10 nodes</a:t>
            </a:r>
          </a:p>
          <a:p>
            <a:r>
              <a:rPr lang="en-US" dirty="0"/>
              <a:t>Optimizers: Adams optimizer with learning rate 0.001</a:t>
            </a:r>
          </a:p>
          <a:p>
            <a:r>
              <a:rPr lang="en-US" dirty="0" err="1"/>
              <a:t>Epoches</a:t>
            </a:r>
            <a:r>
              <a:rPr lang="en-US" dirty="0"/>
              <a:t>: 1000000 </a:t>
            </a:r>
            <a:r>
              <a:rPr lang="en-US" dirty="0" err="1"/>
              <a:t>epoches</a:t>
            </a:r>
            <a:endParaRPr lang="en-US" dirty="0"/>
          </a:p>
          <a:p>
            <a:r>
              <a:rPr lang="en-US" dirty="0"/>
              <a:t>Latent space: 2 out-channels</a:t>
            </a:r>
          </a:p>
          <a:p>
            <a:r>
              <a:rPr lang="en-US" dirty="0"/>
              <a:t>p = 0.25 for the upper left submatrix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6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D96DC-49E7-46EC-9D6E-D713C93CE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2" y="314790"/>
            <a:ext cx="6339442" cy="60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1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0FE59-C2C4-40C9-BFFD-5193A7BF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86"/>
            <a:ext cx="7191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28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9E75D-B422-452F-BBB1-E9061026F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7" y="532014"/>
            <a:ext cx="5477510" cy="5223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D7061-C583-40A7-8947-E738142E6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3" y="592173"/>
            <a:ext cx="5477510" cy="51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75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8EF11-4088-4AA2-9C13-BB3DF8986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70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61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2ABE-5752-4BE9-8CA1-AF8737717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9" y="249382"/>
            <a:ext cx="6476756" cy="62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6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285DCD-D340-4E4D-8B2A-9B61EE772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7" y="77438"/>
            <a:ext cx="5791200" cy="5539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804E2B-9DC4-4132-A408-A1007DFC8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71" y="77438"/>
            <a:ext cx="5703609" cy="549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8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(p=0.25)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9B6B3-E917-4DBD-8585-C77D9C52A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56" y="3806006"/>
            <a:ext cx="4492794" cy="237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D39556-A15F-4175-904B-6FD855B59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6" y="864523"/>
            <a:ext cx="4492794" cy="4308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E6C45B-3B63-4B2A-A578-D82EE1CCA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88" y="294772"/>
            <a:ext cx="4955930" cy="2621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</p:spTree>
    <p:extLst>
      <p:ext uri="{BB962C8B-B14F-4D97-AF65-F5344CB8AC3E}">
        <p14:creationId xmlns:p14="http://schemas.microsoft.com/office/powerpoint/2010/main" val="228776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4191"/>
              </p:ext>
            </p:extLst>
          </p:nvPr>
        </p:nvGraphicFramePr>
        <p:xfrm>
          <a:off x="573578" y="1556480"/>
          <a:ext cx="10607040" cy="2199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573578" y="551410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Centrality</a:t>
            </a:r>
          </a:p>
        </p:txBody>
      </p:sp>
    </p:spTree>
    <p:extLst>
      <p:ext uri="{BB962C8B-B14F-4D97-AF65-F5344CB8AC3E}">
        <p14:creationId xmlns:p14="http://schemas.microsoft.com/office/powerpoint/2010/main" val="2349334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423949" y="329737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Failed trainings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E59F0-903C-4457-8192-C9E9E078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59" y="210589"/>
            <a:ext cx="6818025" cy="6571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72CD6-ECAD-4F56-9B5A-8BEAC2F6E167}"/>
              </a:ext>
            </a:extLst>
          </p:cNvPr>
          <p:cNvSpPr txBox="1"/>
          <p:nvPr/>
        </p:nvSpPr>
        <p:spPr>
          <a:xfrm>
            <a:off x="293716" y="104030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Settings: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Input: 30 graphs with 10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Optimizers: Adams optimizer with learning rate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Epoches</a:t>
            </a:r>
            <a:r>
              <a:rPr lang="en-US" altLang="zh-CN" dirty="0"/>
              <a:t>: 1000000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Latent space: 2 out-channels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 = 0.25 for the upper left submatrix</a:t>
            </a:r>
          </a:p>
          <a:p>
            <a:pPr lvl="1"/>
            <a:endParaRPr lang="en-US" altLang="zh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AB26C6-6DAD-43DE-9B3B-12D793DC6056}"/>
              </a:ext>
            </a:extLst>
          </p:cNvPr>
          <p:cNvSpPr txBox="1"/>
          <p:nvPr/>
        </p:nvSpPr>
        <p:spPr>
          <a:xfrm>
            <a:off x="-157942" y="31058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last five nodes over-concentrate around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effect on the first five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Easier to happen when setting p&lt;0.5</a:t>
            </a:r>
          </a:p>
        </p:txBody>
      </p:sp>
    </p:spTree>
    <p:extLst>
      <p:ext uri="{BB962C8B-B14F-4D97-AF65-F5344CB8AC3E}">
        <p14:creationId xmlns:p14="http://schemas.microsoft.com/office/powerpoint/2010/main" val="3641632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423949" y="329737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Another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72CD6-ECAD-4F56-9B5A-8BEAC2F6E167}"/>
              </a:ext>
            </a:extLst>
          </p:cNvPr>
          <p:cNvSpPr txBox="1"/>
          <p:nvPr/>
        </p:nvSpPr>
        <p:spPr>
          <a:xfrm>
            <a:off x="293716" y="104030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Settings: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Input: 30 graphs with 10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Optimizers: Adams optimizer with learning rate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Epoches</a:t>
            </a:r>
            <a:r>
              <a:rPr lang="en-US" altLang="zh-CN" dirty="0"/>
              <a:t>: 1000000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Latent space: 2 out-channels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 = 0.25 for the upper left submatrix</a:t>
            </a:r>
          </a:p>
          <a:p>
            <a:pPr lvl="1"/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5DCAA-6C4F-4E05-A87E-6D8594CD7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65" y="138499"/>
            <a:ext cx="708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DE59F0-903C-4457-8192-C9E9E078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17" y="371302"/>
            <a:ext cx="5852117" cy="5640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14117-B633-4DB8-A2B0-94382CB59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" y="371303"/>
            <a:ext cx="5892372" cy="56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6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93FF3-FD78-4F17-A66E-6A594D21A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" y="328382"/>
            <a:ext cx="5835494" cy="5648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086C2-C6E6-4F22-BCF8-F9148A9E8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99" y="328383"/>
            <a:ext cx="5923912" cy="56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9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FB15F-6AFD-4145-A31B-D4B74EC51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4" y="280309"/>
            <a:ext cx="5724036" cy="5458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C8727-BE2E-4E32-8840-97B5FB067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309"/>
            <a:ext cx="5724036" cy="5458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14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322553-017D-4609-BB9A-6D6F1D50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21" y="725787"/>
            <a:ext cx="5181638" cy="4972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72B907-0AAB-4989-8938-FB72D167A571}"/>
                  </a:ext>
                </a:extLst>
              </p14:cNvPr>
              <p14:cNvContentPartPr/>
              <p14:nvPr/>
            </p14:nvContentPartPr>
            <p14:xfrm>
              <a:off x="6325091" y="769385"/>
              <a:ext cx="3344400" cy="3150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72B907-0AAB-4989-8938-FB72D167A5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091" y="733385"/>
                <a:ext cx="3416040" cy="322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4BE61797-1106-4549-AFF3-A96B77016A9E}"/>
              </a:ext>
            </a:extLst>
          </p:cNvPr>
          <p:cNvGrpSpPr/>
          <p:nvPr/>
        </p:nvGrpSpPr>
        <p:grpSpPr>
          <a:xfrm>
            <a:off x="5744771" y="3178145"/>
            <a:ext cx="680760" cy="379080"/>
            <a:chOff x="5744771" y="3178145"/>
            <a:chExt cx="68076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64FB55F-ED0E-4B7A-95DC-C45CBE076D80}"/>
                    </a:ext>
                  </a:extLst>
                </p14:cNvPr>
                <p14:cNvContentPartPr/>
                <p14:nvPr/>
              </p14:nvContentPartPr>
              <p14:xfrm>
                <a:off x="5744771" y="3178145"/>
                <a:ext cx="191880" cy="379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64FB55F-ED0E-4B7A-95DC-C45CBE076D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08771" y="3142505"/>
                  <a:ext cx="2635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30B9F2-76DA-43CF-BACB-0241D723A38D}"/>
                    </a:ext>
                  </a:extLst>
                </p14:cNvPr>
                <p14:cNvContentPartPr/>
                <p14:nvPr/>
              </p14:nvContentPartPr>
              <p14:xfrm>
                <a:off x="5989211" y="3326105"/>
                <a:ext cx="180000" cy="45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30B9F2-76DA-43CF-BACB-0241D723A3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53571" y="3290105"/>
                  <a:ext cx="251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90182D5-E97C-4574-9F6C-4D72C4782EAB}"/>
                    </a:ext>
                  </a:extLst>
                </p14:cNvPr>
                <p14:cNvContentPartPr/>
                <p14:nvPr/>
              </p14:nvContentPartPr>
              <p14:xfrm>
                <a:off x="6214931" y="3195425"/>
                <a:ext cx="55800" cy="334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90182D5-E97C-4574-9F6C-4D72C4782E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79291" y="3159425"/>
                  <a:ext cx="1274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B0A4D29-340B-4DDA-8BDA-BD70DF4CF260}"/>
                    </a:ext>
                  </a:extLst>
                </p14:cNvPr>
                <p14:cNvContentPartPr/>
                <p14:nvPr/>
              </p14:nvContentPartPr>
              <p14:xfrm>
                <a:off x="6309611" y="3389105"/>
                <a:ext cx="115920" cy="111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B0A4D29-340B-4DDA-8BDA-BD70DF4CF2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73971" y="3353105"/>
                  <a:ext cx="1875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8CF3AE0-07EC-4461-A89C-161448858FCF}"/>
              </a:ext>
            </a:extLst>
          </p:cNvPr>
          <p:cNvGrpSpPr/>
          <p:nvPr/>
        </p:nvGrpSpPr>
        <p:grpSpPr>
          <a:xfrm>
            <a:off x="5828291" y="273665"/>
            <a:ext cx="3607560" cy="2700360"/>
            <a:chOff x="5828291" y="273665"/>
            <a:chExt cx="3607560" cy="270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C4F1D1-1EF1-4BE3-A445-E9E5D6F89DB7}"/>
                    </a:ext>
                  </a:extLst>
                </p14:cNvPr>
                <p14:cNvContentPartPr/>
                <p14:nvPr/>
              </p14:nvContentPartPr>
              <p14:xfrm>
                <a:off x="6416891" y="820145"/>
                <a:ext cx="1022400" cy="1127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C4F1D1-1EF1-4BE3-A445-E9E5D6F89D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81251" y="784505"/>
                  <a:ext cx="1094040" cy="11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55A16B-EAB4-4C1E-A324-BBFED8F56F60}"/>
                    </a:ext>
                  </a:extLst>
                </p14:cNvPr>
                <p14:cNvContentPartPr/>
                <p14:nvPr/>
              </p14:nvContentPartPr>
              <p14:xfrm>
                <a:off x="7429571" y="1927865"/>
                <a:ext cx="100080" cy="983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55A16B-EAB4-4C1E-A324-BBFED8F56F6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93571" y="1891865"/>
                  <a:ext cx="17172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E90EE81-84FD-43F7-B6F5-819B28638A7F}"/>
                    </a:ext>
                  </a:extLst>
                </p14:cNvPr>
                <p14:cNvContentPartPr/>
                <p14:nvPr/>
              </p14:nvContentPartPr>
              <p14:xfrm>
                <a:off x="7440731" y="1851185"/>
                <a:ext cx="1096920" cy="1122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E90EE81-84FD-43F7-B6F5-819B28638A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04731" y="1815185"/>
                  <a:ext cx="1168560" cy="11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8EA64C-1665-48DF-AD18-5B1C3AC122BB}"/>
                    </a:ext>
                  </a:extLst>
                </p14:cNvPr>
                <p14:cNvContentPartPr/>
                <p14:nvPr/>
              </p14:nvContentPartPr>
              <p14:xfrm>
                <a:off x="7540811" y="2870345"/>
                <a:ext cx="874800" cy="36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8EA64C-1665-48DF-AD18-5B1C3AC122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04811" y="2834705"/>
                  <a:ext cx="946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1EB3B1-DFCD-4872-9732-AA33EB0E4DA6}"/>
                    </a:ext>
                  </a:extLst>
                </p14:cNvPr>
                <p14:cNvContentPartPr/>
                <p14:nvPr/>
              </p14:nvContentPartPr>
              <p14:xfrm>
                <a:off x="6504011" y="922745"/>
                <a:ext cx="143640" cy="11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1EB3B1-DFCD-4872-9732-AA33EB0E4D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68011" y="886745"/>
                  <a:ext cx="215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F4F7B1-D577-41AB-8124-A5619ED8BAC4}"/>
                    </a:ext>
                  </a:extLst>
                </p14:cNvPr>
                <p14:cNvContentPartPr/>
                <p14:nvPr/>
              </p14:nvContentPartPr>
              <p14:xfrm>
                <a:off x="6507251" y="982865"/>
                <a:ext cx="11520" cy="190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F4F7B1-D577-41AB-8124-A5619ED8BA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71611" y="947225"/>
                  <a:ext cx="83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550F58-D7E1-4042-81D8-744D94110A6D}"/>
                    </a:ext>
                  </a:extLst>
                </p14:cNvPr>
                <p14:cNvContentPartPr/>
                <p14:nvPr/>
              </p14:nvContentPartPr>
              <p14:xfrm>
                <a:off x="6712451" y="1013825"/>
                <a:ext cx="76320" cy="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550F58-D7E1-4042-81D8-744D94110A6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76451" y="978185"/>
                  <a:ext cx="147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A0B96F-CC13-4223-87FF-6F86235CCB53}"/>
                    </a:ext>
                  </a:extLst>
                </p14:cNvPr>
                <p14:cNvContentPartPr/>
                <p14:nvPr/>
              </p14:nvContentPartPr>
              <p14:xfrm>
                <a:off x="6712451" y="1090865"/>
                <a:ext cx="71640" cy="25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A0B96F-CC13-4223-87FF-6F86235CCB5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76451" y="1055225"/>
                  <a:ext cx="143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B01D1B4-FB9C-4DC5-AD69-A7C29C469FB4}"/>
                    </a:ext>
                  </a:extLst>
                </p14:cNvPr>
                <p14:cNvContentPartPr/>
                <p14:nvPr/>
              </p14:nvContentPartPr>
              <p14:xfrm>
                <a:off x="6919091" y="968825"/>
                <a:ext cx="63720" cy="8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B01D1B4-FB9C-4DC5-AD69-A7C29C469FB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83451" y="933185"/>
                  <a:ext cx="135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A6F656-A0A6-42D6-810A-A83C2FA20F7C}"/>
                    </a:ext>
                  </a:extLst>
                </p14:cNvPr>
                <p14:cNvContentPartPr/>
                <p14:nvPr/>
              </p14:nvContentPartPr>
              <p14:xfrm>
                <a:off x="7067771" y="1087985"/>
                <a:ext cx="9720" cy="3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A6F656-A0A6-42D6-810A-A83C2FA20F7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31771" y="1051985"/>
                  <a:ext cx="81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2D9C36-AD58-4F56-81FD-D061F61886EE}"/>
                    </a:ext>
                  </a:extLst>
                </p14:cNvPr>
                <p14:cNvContentPartPr/>
                <p14:nvPr/>
              </p14:nvContentPartPr>
              <p14:xfrm>
                <a:off x="6494651" y="1357265"/>
                <a:ext cx="161640" cy="252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2D9C36-AD58-4F56-81FD-D061F61886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58651" y="1321265"/>
                  <a:ext cx="233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1672BD-2C3F-4CD6-8C19-2ED8BFB5B2A7}"/>
                    </a:ext>
                  </a:extLst>
                </p14:cNvPr>
                <p14:cNvContentPartPr/>
                <p14:nvPr/>
              </p14:nvContentPartPr>
              <p14:xfrm>
                <a:off x="6715691" y="1430345"/>
                <a:ext cx="5040" cy="1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1672BD-2C3F-4CD6-8C19-2ED8BFB5B2A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80051" y="1394705"/>
                  <a:ext cx="76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43734F3-C799-4BE0-BAE7-AD5D77998F78}"/>
                    </a:ext>
                  </a:extLst>
                </p14:cNvPr>
                <p14:cNvContentPartPr/>
                <p14:nvPr/>
              </p14:nvContentPartPr>
              <p14:xfrm>
                <a:off x="6677891" y="1508105"/>
                <a:ext cx="14400" cy="7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43734F3-C799-4BE0-BAE7-AD5D77998F7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41891" y="1472465"/>
                  <a:ext cx="86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AF6CDF-F823-4E0B-B675-33BBAF69F5B9}"/>
                    </a:ext>
                  </a:extLst>
                </p14:cNvPr>
                <p14:cNvContentPartPr/>
                <p14:nvPr/>
              </p14:nvContentPartPr>
              <p14:xfrm>
                <a:off x="6743411" y="1496945"/>
                <a:ext cx="133560" cy="6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AF6CDF-F823-4E0B-B675-33BBAF69F5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07771" y="1461305"/>
                  <a:ext cx="205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0C3518-EB84-40E5-856F-05D6F925F508}"/>
                    </a:ext>
                  </a:extLst>
                </p14:cNvPr>
                <p14:cNvContentPartPr/>
                <p14:nvPr/>
              </p14:nvContentPartPr>
              <p14:xfrm>
                <a:off x="6913331" y="1485785"/>
                <a:ext cx="47520" cy="265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0C3518-EB84-40E5-856F-05D6F925F5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77331" y="1450145"/>
                  <a:ext cx="119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57DBA77-43A6-4BCF-BA66-53D951F875A5}"/>
                    </a:ext>
                  </a:extLst>
                </p14:cNvPr>
                <p14:cNvContentPartPr/>
                <p14:nvPr/>
              </p14:nvContentPartPr>
              <p14:xfrm>
                <a:off x="7034291" y="1478225"/>
                <a:ext cx="96480" cy="13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57DBA77-43A6-4BCF-BA66-53D951F875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98651" y="1442585"/>
                  <a:ext cx="168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5ED06A-38DB-4546-8D39-3421020F2D56}"/>
                    </a:ext>
                  </a:extLst>
                </p14:cNvPr>
                <p14:cNvContentPartPr/>
                <p14:nvPr/>
              </p14:nvContentPartPr>
              <p14:xfrm>
                <a:off x="7063091" y="1526105"/>
                <a:ext cx="65160" cy="13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5ED06A-38DB-4546-8D39-3421020F2D5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27091" y="1490465"/>
                  <a:ext cx="136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FB0CDE-A811-4459-BD7C-63F2CC23FDB9}"/>
                    </a:ext>
                  </a:extLst>
                </p14:cNvPr>
                <p14:cNvContentPartPr/>
                <p14:nvPr/>
              </p14:nvContentPartPr>
              <p14:xfrm>
                <a:off x="7197011" y="1452305"/>
                <a:ext cx="64440" cy="73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FB0CDE-A811-4459-BD7C-63F2CC23FD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1011" y="1416305"/>
                  <a:ext cx="136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4B2FCEC-8966-49C4-B773-65405B79CFA0}"/>
                    </a:ext>
                  </a:extLst>
                </p14:cNvPr>
                <p14:cNvContentPartPr/>
                <p14:nvPr/>
              </p14:nvContentPartPr>
              <p14:xfrm>
                <a:off x="7654211" y="2070785"/>
                <a:ext cx="99000" cy="11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4B2FCEC-8966-49C4-B773-65405B79CFA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18571" y="2034785"/>
                  <a:ext cx="170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89B167B-5C51-4FC9-AFB5-A5FCF4A01BA6}"/>
                    </a:ext>
                  </a:extLst>
                </p14:cNvPr>
                <p14:cNvContentPartPr/>
                <p14:nvPr/>
              </p14:nvContentPartPr>
              <p14:xfrm>
                <a:off x="7668251" y="2079785"/>
                <a:ext cx="6480" cy="23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89B167B-5C51-4FC9-AFB5-A5FCF4A01B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32251" y="2043785"/>
                  <a:ext cx="78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D11ACA9-721B-4C54-BBA9-B023023BA090}"/>
                    </a:ext>
                  </a:extLst>
                </p14:cNvPr>
                <p14:cNvContentPartPr/>
                <p14:nvPr/>
              </p14:nvContentPartPr>
              <p14:xfrm>
                <a:off x="7802531" y="2070785"/>
                <a:ext cx="82080" cy="115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D11ACA9-721B-4C54-BBA9-B023023BA09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66531" y="2034785"/>
                  <a:ext cx="153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12F34F5-8EA7-4044-94F6-EEB68BA0A255}"/>
                    </a:ext>
                  </a:extLst>
                </p14:cNvPr>
                <p14:cNvContentPartPr/>
                <p14:nvPr/>
              </p14:nvContentPartPr>
              <p14:xfrm>
                <a:off x="7953011" y="2064305"/>
                <a:ext cx="85320" cy="10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12F34F5-8EA7-4044-94F6-EEB68BA0A25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17371" y="2028665"/>
                  <a:ext cx="156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36E2447-5EBD-498F-9E37-4D33E80666CE}"/>
                    </a:ext>
                  </a:extLst>
                </p14:cNvPr>
                <p14:cNvContentPartPr/>
                <p14:nvPr/>
              </p14:nvContentPartPr>
              <p14:xfrm>
                <a:off x="8121131" y="2187425"/>
                <a:ext cx="39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36E2447-5EBD-498F-9E37-4D33E80666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85131" y="2151785"/>
                  <a:ext cx="75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10C3DF7-1395-4E12-8E9C-A3C5E58EDF00}"/>
                    </a:ext>
                  </a:extLst>
                </p14:cNvPr>
                <p14:cNvContentPartPr/>
                <p14:nvPr/>
              </p14:nvContentPartPr>
              <p14:xfrm>
                <a:off x="7651691" y="2357345"/>
                <a:ext cx="152280" cy="249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10C3DF7-1395-4E12-8E9C-A3C5E58EDF0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16051" y="2321345"/>
                  <a:ext cx="223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9E9F0E-3F71-464D-B7CB-14E1521D683A}"/>
                    </a:ext>
                  </a:extLst>
                </p14:cNvPr>
                <p14:cNvContentPartPr/>
                <p14:nvPr/>
              </p14:nvContentPartPr>
              <p14:xfrm>
                <a:off x="7884251" y="2406305"/>
                <a:ext cx="32040" cy="177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9E9F0E-3F71-464D-B7CB-14E1521D683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48251" y="2370305"/>
                  <a:ext cx="103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3DA60D-B04F-4599-87C4-9522AC19235D}"/>
                    </a:ext>
                  </a:extLst>
                </p14:cNvPr>
                <p14:cNvContentPartPr/>
                <p14:nvPr/>
              </p14:nvContentPartPr>
              <p14:xfrm>
                <a:off x="7921691" y="2471825"/>
                <a:ext cx="190800" cy="350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3DA60D-B04F-4599-87C4-9522AC19235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85691" y="2436185"/>
                  <a:ext cx="262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039851-7017-4E2D-BD80-E8B917B4571D}"/>
                    </a:ext>
                  </a:extLst>
                </p14:cNvPr>
                <p14:cNvContentPartPr/>
                <p14:nvPr/>
              </p14:nvContentPartPr>
              <p14:xfrm>
                <a:off x="8162531" y="2506025"/>
                <a:ext cx="82080" cy="17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039851-7017-4E2D-BD80-E8B917B4571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26891" y="2470385"/>
                  <a:ext cx="153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3FFA8C-73A9-41D6-8BA4-7C01263A623B}"/>
                    </a:ext>
                  </a:extLst>
                </p14:cNvPr>
                <p14:cNvContentPartPr/>
                <p14:nvPr/>
              </p14:nvContentPartPr>
              <p14:xfrm>
                <a:off x="8158931" y="2587025"/>
                <a:ext cx="46440" cy="2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3FFA8C-73A9-41D6-8BA4-7C01263A62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23291" y="2551385"/>
                  <a:ext cx="118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A87ED0-4584-46A3-94AB-989DD5F54F84}"/>
                    </a:ext>
                  </a:extLst>
                </p14:cNvPr>
                <p14:cNvContentPartPr/>
                <p14:nvPr/>
              </p14:nvContentPartPr>
              <p14:xfrm>
                <a:off x="8324531" y="2481905"/>
                <a:ext cx="70200" cy="12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A87ED0-4584-46A3-94AB-989DD5F54F8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88531" y="2446265"/>
                  <a:ext cx="141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9C5DE6-863C-4B9B-97D5-C6496852FC1D}"/>
                    </a:ext>
                  </a:extLst>
                </p14:cNvPr>
                <p14:cNvContentPartPr/>
                <p14:nvPr/>
              </p14:nvContentPartPr>
              <p14:xfrm>
                <a:off x="6363251" y="425585"/>
                <a:ext cx="5040" cy="290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9C5DE6-863C-4B9B-97D5-C6496852FC1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27611" y="389945"/>
                  <a:ext cx="76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42A55ED-5356-497F-85C2-D1AD41685FFB}"/>
                    </a:ext>
                  </a:extLst>
                </p14:cNvPr>
                <p14:cNvContentPartPr/>
                <p14:nvPr/>
              </p14:nvContentPartPr>
              <p14:xfrm>
                <a:off x="6551171" y="533585"/>
                <a:ext cx="163080" cy="24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42A55ED-5356-497F-85C2-D1AD41685F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15531" y="497585"/>
                  <a:ext cx="234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D4CA66-73CC-41A0-A6DE-51C42DB04D95}"/>
                    </a:ext>
                  </a:extLst>
                </p14:cNvPr>
                <p14:cNvContentPartPr/>
                <p14:nvPr/>
              </p14:nvContentPartPr>
              <p14:xfrm>
                <a:off x="6878771" y="335585"/>
                <a:ext cx="74880" cy="344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D4CA66-73CC-41A0-A6DE-51C42DB04D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42771" y="299585"/>
                  <a:ext cx="1465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2A56C45-BE01-47F8-A0DA-89E84C6E911D}"/>
                    </a:ext>
                  </a:extLst>
                </p14:cNvPr>
                <p14:cNvContentPartPr/>
                <p14:nvPr/>
              </p14:nvContentPartPr>
              <p14:xfrm>
                <a:off x="5835851" y="1128665"/>
                <a:ext cx="7200" cy="26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2A56C45-BE01-47F8-A0DA-89E84C6E911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99851" y="1093025"/>
                  <a:ext cx="78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0072AA-030E-4F19-B396-736001EFE0C2}"/>
                    </a:ext>
                  </a:extLst>
                </p14:cNvPr>
                <p14:cNvContentPartPr/>
                <p14:nvPr/>
              </p14:nvContentPartPr>
              <p14:xfrm>
                <a:off x="5924411" y="1283465"/>
                <a:ext cx="76320" cy="22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0072AA-030E-4F19-B396-736001EFE0C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88771" y="1247465"/>
                  <a:ext cx="147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9488592-376F-4394-A8B3-60EE34778A7C}"/>
                    </a:ext>
                  </a:extLst>
                </p14:cNvPr>
                <p14:cNvContentPartPr/>
                <p14:nvPr/>
              </p14:nvContentPartPr>
              <p14:xfrm>
                <a:off x="6131051" y="1051625"/>
                <a:ext cx="83160" cy="355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9488592-376F-4394-A8B3-60EE34778A7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95051" y="1015985"/>
                  <a:ext cx="1548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5D17ACB-97D5-42D3-B09B-72A2F6D54891}"/>
                    </a:ext>
                  </a:extLst>
                </p14:cNvPr>
                <p14:cNvContentPartPr/>
                <p14:nvPr/>
              </p14:nvContentPartPr>
              <p14:xfrm>
                <a:off x="5828291" y="2264465"/>
                <a:ext cx="141120" cy="139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5D17ACB-97D5-42D3-B09B-72A2F6D5489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92291" y="2228465"/>
                  <a:ext cx="212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128CDAA-4A58-47B0-8C5C-451F48E2F2BB}"/>
                    </a:ext>
                  </a:extLst>
                </p14:cNvPr>
                <p14:cNvContentPartPr/>
                <p14:nvPr/>
              </p14:nvContentPartPr>
              <p14:xfrm>
                <a:off x="5960051" y="2240705"/>
                <a:ext cx="15840" cy="226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128CDAA-4A58-47B0-8C5C-451F48E2F2B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24051" y="2204705"/>
                  <a:ext cx="87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95991A9-C7E3-4A76-A4B4-03664C696A4B}"/>
                    </a:ext>
                  </a:extLst>
                </p14:cNvPr>
                <p14:cNvContentPartPr/>
                <p14:nvPr/>
              </p14:nvContentPartPr>
              <p14:xfrm>
                <a:off x="6039971" y="2375345"/>
                <a:ext cx="102600" cy="25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95991A9-C7E3-4A76-A4B4-03664C696A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04331" y="2339705"/>
                  <a:ext cx="174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1EC2B69-B52B-4A60-9B3D-CB80E18D91EE}"/>
                    </a:ext>
                  </a:extLst>
                </p14:cNvPr>
                <p14:cNvContentPartPr/>
                <p14:nvPr/>
              </p14:nvContentPartPr>
              <p14:xfrm>
                <a:off x="6219611" y="2230625"/>
                <a:ext cx="79200" cy="257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1EC2B69-B52B-4A60-9B3D-CB80E18D91E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83971" y="2194625"/>
                  <a:ext cx="150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6F800F-A3B2-449F-B80F-26932DE645D1}"/>
                    </a:ext>
                  </a:extLst>
                </p14:cNvPr>
                <p14:cNvContentPartPr/>
                <p14:nvPr/>
              </p14:nvContentPartPr>
              <p14:xfrm>
                <a:off x="6210611" y="2014265"/>
                <a:ext cx="106920" cy="441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6F800F-A3B2-449F-B80F-26932DE645D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74971" y="1978625"/>
                  <a:ext cx="1785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1A564C2-3116-48C8-9D89-3F0F943F12FE}"/>
                    </a:ext>
                  </a:extLst>
                </p14:cNvPr>
                <p14:cNvContentPartPr/>
                <p14:nvPr/>
              </p14:nvContentPartPr>
              <p14:xfrm>
                <a:off x="7622171" y="491465"/>
                <a:ext cx="164520" cy="100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1A564C2-3116-48C8-9D89-3F0F943F12F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86171" y="455825"/>
                  <a:ext cx="236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E3F90B-794C-41BA-9BA8-3E9DD733F073}"/>
                    </a:ext>
                  </a:extLst>
                </p14:cNvPr>
                <p14:cNvContentPartPr/>
                <p14:nvPr/>
              </p14:nvContentPartPr>
              <p14:xfrm>
                <a:off x="7721891" y="438545"/>
                <a:ext cx="47520" cy="223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E3F90B-794C-41BA-9BA8-3E9DD733F07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86251" y="402545"/>
                  <a:ext cx="119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1D8046E-C98A-433E-9647-295B0F528E28}"/>
                    </a:ext>
                  </a:extLst>
                </p14:cNvPr>
                <p14:cNvContentPartPr/>
                <p14:nvPr/>
              </p14:nvContentPartPr>
              <p14:xfrm>
                <a:off x="7879211" y="518465"/>
                <a:ext cx="111600" cy="29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1D8046E-C98A-433E-9647-295B0F528E2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43211" y="482465"/>
                  <a:ext cx="183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570457F-6C23-49B0-B752-5BD242B82744}"/>
                    </a:ext>
                  </a:extLst>
                </p14:cNvPr>
                <p14:cNvContentPartPr/>
                <p14:nvPr/>
              </p14:nvContentPartPr>
              <p14:xfrm>
                <a:off x="8150291" y="273665"/>
                <a:ext cx="65880" cy="401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570457F-6C23-49B0-B752-5BD242B8274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14291" y="238025"/>
                  <a:ext cx="1375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871001-2F89-429B-B695-B5F4BA642D19}"/>
                    </a:ext>
                  </a:extLst>
                </p14:cNvPr>
                <p14:cNvContentPartPr/>
                <p14:nvPr/>
              </p14:nvContentPartPr>
              <p14:xfrm>
                <a:off x="8727011" y="367985"/>
                <a:ext cx="160560" cy="317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871001-2F89-429B-B695-B5F4BA642D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91371" y="331985"/>
                  <a:ext cx="232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CA352D9-E14A-4851-9409-31213CCBA777}"/>
                    </a:ext>
                  </a:extLst>
                </p14:cNvPr>
                <p14:cNvContentPartPr/>
                <p14:nvPr/>
              </p14:nvContentPartPr>
              <p14:xfrm>
                <a:off x="8968931" y="529625"/>
                <a:ext cx="107640" cy="6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CA352D9-E14A-4851-9409-31213CCBA77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33291" y="493625"/>
                  <a:ext cx="179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56275B4-B9EE-476F-A9B8-AFB3E9E6D829}"/>
                    </a:ext>
                  </a:extLst>
                </p14:cNvPr>
                <p14:cNvContentPartPr/>
                <p14:nvPr/>
              </p14:nvContentPartPr>
              <p14:xfrm>
                <a:off x="9193931" y="355385"/>
                <a:ext cx="112320" cy="338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56275B4-B9EE-476F-A9B8-AFB3E9E6D82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157931" y="319745"/>
                  <a:ext cx="183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1586467-52CB-44CA-8519-25B3720E224E}"/>
                    </a:ext>
                  </a:extLst>
                </p14:cNvPr>
                <p14:cNvContentPartPr/>
                <p14:nvPr/>
              </p14:nvContentPartPr>
              <p14:xfrm>
                <a:off x="9344771" y="501905"/>
                <a:ext cx="91080" cy="93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1586467-52CB-44CA-8519-25B3720E224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309131" y="465905"/>
                  <a:ext cx="162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05009B-9617-49AA-A8A1-F7519FBDC956}"/>
                    </a:ext>
                  </a:extLst>
                </p14:cNvPr>
                <p14:cNvContentPartPr/>
                <p14:nvPr/>
              </p14:nvContentPartPr>
              <p14:xfrm>
                <a:off x="7137147" y="902278"/>
                <a:ext cx="78480" cy="368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05009B-9617-49AA-A8A1-F7519FBDC95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01147" y="866638"/>
                  <a:ext cx="15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9E76EB-E8A0-4D2F-90DD-DD2AEAC51096}"/>
                    </a:ext>
                  </a:extLst>
                </p14:cNvPr>
                <p14:cNvContentPartPr/>
                <p14:nvPr/>
              </p14:nvContentPartPr>
              <p14:xfrm>
                <a:off x="7145067" y="995518"/>
                <a:ext cx="118800" cy="25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9E76EB-E8A0-4D2F-90DD-DD2AEAC5109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109427" y="959878"/>
                  <a:ext cx="190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0D091A6-833B-4D5C-9696-A3137039320F}"/>
                    </a:ext>
                  </a:extLst>
                </p14:cNvPr>
                <p14:cNvContentPartPr/>
                <p14:nvPr/>
              </p14:nvContentPartPr>
              <p14:xfrm>
                <a:off x="8213907" y="1963918"/>
                <a:ext cx="55800" cy="298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0D091A6-833B-4D5C-9696-A3137039320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177907" y="1927918"/>
                  <a:ext cx="127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09D3037-6F94-4D36-858A-6A5A6E001029}"/>
                    </a:ext>
                  </a:extLst>
                </p14:cNvPr>
                <p14:cNvContentPartPr/>
                <p14:nvPr/>
              </p14:nvContentPartPr>
              <p14:xfrm>
                <a:off x="8225427" y="2033038"/>
                <a:ext cx="100440" cy="1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09D3037-6F94-4D36-858A-6A5A6E00102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89427" y="1997038"/>
                  <a:ext cx="172080" cy="8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9084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21E99-33BA-4FAA-BB3D-9792470C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8" y="526783"/>
            <a:ext cx="5267364" cy="504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45F487-37FD-4CFA-AF50-B595E311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6783"/>
            <a:ext cx="5272126" cy="50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43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4320A-64FF-4D11-A32F-71A13683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7" y="592173"/>
            <a:ext cx="5210213" cy="5129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4C9730-2EEE-4771-BAEF-F43AD0C0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419" y="639798"/>
            <a:ext cx="5224501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827C9-6F45-43A9-9CF5-B9DA13E9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1" y="614977"/>
            <a:ext cx="5181638" cy="4972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63AD0-584A-4F86-98BD-12E6772C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4" y="3341255"/>
            <a:ext cx="5343564" cy="2871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4CC3D-99DF-4ADC-ACA4-54C82D072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815" y="77883"/>
            <a:ext cx="5343564" cy="28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54274-39AE-479B-98A4-DEA03656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7" y="595081"/>
            <a:ext cx="5681704" cy="52006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4E99DC-203E-42CD-9BE2-2B03C1333BE6}"/>
                  </a:ext>
                </a:extLst>
              </p14:cNvPr>
              <p14:cNvContentPartPr/>
              <p14:nvPr/>
            </p14:nvContentPartPr>
            <p14:xfrm>
              <a:off x="6603731" y="1149905"/>
              <a:ext cx="3526560" cy="414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4E99DC-203E-42CD-9BE2-2B03C1333B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7731" y="1113905"/>
                <a:ext cx="3598200" cy="421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8464160-E9B4-487A-B549-5D2DF32DF554}"/>
              </a:ext>
            </a:extLst>
          </p:cNvPr>
          <p:cNvGrpSpPr/>
          <p:nvPr/>
        </p:nvGrpSpPr>
        <p:grpSpPr>
          <a:xfrm>
            <a:off x="5980931" y="89345"/>
            <a:ext cx="4915440" cy="5179680"/>
            <a:chOff x="5980931" y="89345"/>
            <a:chExt cx="4915440" cy="51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2B6C5E-E8EF-4A0F-BBA0-E4C17891787B}"/>
                    </a:ext>
                  </a:extLst>
                </p14:cNvPr>
                <p14:cNvContentPartPr/>
                <p14:nvPr/>
              </p14:nvContentPartPr>
              <p14:xfrm>
                <a:off x="6632891" y="1087625"/>
                <a:ext cx="4263480" cy="418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2B6C5E-E8EF-4A0F-BBA0-E4C1789178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6891" y="1051985"/>
                  <a:ext cx="4335120" cy="42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7EE526-8E1B-44FF-81B3-79C4265CE4D9}"/>
                    </a:ext>
                  </a:extLst>
                </p14:cNvPr>
                <p14:cNvContentPartPr/>
                <p14:nvPr/>
              </p14:nvContentPartPr>
              <p14:xfrm>
                <a:off x="8067491" y="1113545"/>
                <a:ext cx="95400" cy="177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7EE526-8E1B-44FF-81B3-79C4265CE4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31491" y="1077905"/>
                  <a:ext cx="167040" cy="18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4BF85E-6BD0-4752-B51C-F271A69B6183}"/>
                    </a:ext>
                  </a:extLst>
                </p14:cNvPr>
                <p14:cNvContentPartPr/>
                <p14:nvPr/>
              </p14:nvContentPartPr>
              <p14:xfrm>
                <a:off x="6603731" y="2702585"/>
                <a:ext cx="1616400" cy="20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4BF85E-6BD0-4752-B51C-F271A69B61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68091" y="2666945"/>
                  <a:ext cx="1688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0435E6-772C-4E60-9BFF-830D3476F999}"/>
                    </a:ext>
                  </a:extLst>
                </p14:cNvPr>
                <p14:cNvContentPartPr/>
                <p14:nvPr/>
              </p14:nvContentPartPr>
              <p14:xfrm>
                <a:off x="6848171" y="573905"/>
                <a:ext cx="9720" cy="26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0435E6-772C-4E60-9BFF-830D3476F9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12171" y="538265"/>
                  <a:ext cx="81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34A478-4773-4897-A369-BCC44F6453D8}"/>
                    </a:ext>
                  </a:extLst>
                </p14:cNvPr>
                <p14:cNvContentPartPr/>
                <p14:nvPr/>
              </p14:nvContentPartPr>
              <p14:xfrm>
                <a:off x="6974891" y="716105"/>
                <a:ext cx="164520" cy="1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34A478-4773-4897-A369-BCC44F6453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9251" y="680465"/>
                  <a:ext cx="236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C774EE-C009-44BE-98A8-0C11BE79B11E}"/>
                    </a:ext>
                  </a:extLst>
                </p14:cNvPr>
                <p14:cNvContentPartPr/>
                <p14:nvPr/>
              </p14:nvContentPartPr>
              <p14:xfrm>
                <a:off x="7262531" y="542585"/>
                <a:ext cx="167400" cy="15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C774EE-C009-44BE-98A8-0C11BE79B1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26531" y="506585"/>
                  <a:ext cx="239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7DE703-8F9C-4BF6-AA6F-C2E655E20293}"/>
                    </a:ext>
                  </a:extLst>
                </p14:cNvPr>
                <p14:cNvContentPartPr/>
                <p14:nvPr/>
              </p14:nvContentPartPr>
              <p14:xfrm>
                <a:off x="7410131" y="536465"/>
                <a:ext cx="35280" cy="244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7DE703-8F9C-4BF6-AA6F-C2E655E202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74491" y="500825"/>
                  <a:ext cx="106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FB5754-67A4-43DF-91E4-713BB50BF969}"/>
                    </a:ext>
                  </a:extLst>
                </p14:cNvPr>
                <p14:cNvContentPartPr/>
                <p14:nvPr/>
              </p14:nvContentPartPr>
              <p14:xfrm>
                <a:off x="6030251" y="1514945"/>
                <a:ext cx="48240" cy="366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FB5754-67A4-43DF-91E4-713BB50BF96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94251" y="1479305"/>
                  <a:ext cx="1198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048D52-B015-4B2E-981D-04D4E546C157}"/>
                    </a:ext>
                  </a:extLst>
                </p14:cNvPr>
                <p14:cNvContentPartPr/>
                <p14:nvPr/>
              </p14:nvContentPartPr>
              <p14:xfrm>
                <a:off x="6159491" y="1746785"/>
                <a:ext cx="112320" cy="1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048D52-B015-4B2E-981D-04D4E546C1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23851" y="1711145"/>
                  <a:ext cx="183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EC3A7F-4D97-4396-AA58-8A1B8AAF859F}"/>
                    </a:ext>
                  </a:extLst>
                </p14:cNvPr>
                <p14:cNvContentPartPr/>
                <p14:nvPr/>
              </p14:nvContentPartPr>
              <p14:xfrm>
                <a:off x="6328331" y="1533305"/>
                <a:ext cx="139680" cy="325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EC3A7F-4D97-4396-AA58-8A1B8AAF859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92691" y="1497305"/>
                  <a:ext cx="2113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95B0E5-134E-4C74-89C1-3247909B5BEC}"/>
                    </a:ext>
                  </a:extLst>
                </p14:cNvPr>
                <p14:cNvContentPartPr/>
                <p14:nvPr/>
              </p14:nvContentPartPr>
              <p14:xfrm>
                <a:off x="6868691" y="1553465"/>
                <a:ext cx="149040" cy="24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95B0E5-134E-4C74-89C1-3247909B5B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33051" y="1517465"/>
                  <a:ext cx="2206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4CEB149-99DD-4556-98AF-14D5ED381AE5}"/>
                    </a:ext>
                  </a:extLst>
                </p14:cNvPr>
                <p14:cNvContentPartPr/>
                <p14:nvPr/>
              </p14:nvContentPartPr>
              <p14:xfrm>
                <a:off x="6919451" y="1652105"/>
                <a:ext cx="11520" cy="32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4CEB149-99DD-4556-98AF-14D5ED381A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83451" y="1616465"/>
                  <a:ext cx="83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2DF570-855E-42C3-A0C8-819BCB453200}"/>
                    </a:ext>
                  </a:extLst>
                </p14:cNvPr>
                <p14:cNvContentPartPr/>
                <p14:nvPr/>
              </p14:nvContentPartPr>
              <p14:xfrm>
                <a:off x="7143731" y="1704305"/>
                <a:ext cx="76320" cy="3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2DF570-855E-42C3-A0C8-819BCB4532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07731" y="1668305"/>
                  <a:ext cx="147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5F3AE6C-08AD-42B5-90FB-230F0CE885E1}"/>
                    </a:ext>
                  </a:extLst>
                </p14:cNvPr>
                <p14:cNvContentPartPr/>
                <p14:nvPr/>
              </p14:nvContentPartPr>
              <p14:xfrm>
                <a:off x="7132571" y="1805825"/>
                <a:ext cx="104760" cy="18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5F3AE6C-08AD-42B5-90FB-230F0CE885E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96571" y="1769825"/>
                  <a:ext cx="176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506F0BF-B3C2-425B-9897-BEFD4BE0B3A2}"/>
                    </a:ext>
                  </a:extLst>
                </p14:cNvPr>
                <p14:cNvContentPartPr/>
                <p14:nvPr/>
              </p14:nvContentPartPr>
              <p14:xfrm>
                <a:off x="7361891" y="1731305"/>
                <a:ext cx="88560" cy="131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506F0BF-B3C2-425B-9897-BEFD4BE0B3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26251" y="1695665"/>
                  <a:ext cx="160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09D6AD-EED2-42FB-99EF-86FF5AC9B139}"/>
                    </a:ext>
                  </a:extLst>
                </p14:cNvPr>
                <p14:cNvContentPartPr/>
                <p14:nvPr/>
              </p14:nvContentPartPr>
              <p14:xfrm>
                <a:off x="7522811" y="1843625"/>
                <a:ext cx="14400" cy="21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09D6AD-EED2-42FB-99EF-86FF5AC9B1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87171" y="1807985"/>
                  <a:ext cx="86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6B937E2-16DA-406B-B13E-A694FBA552A1}"/>
                    </a:ext>
                  </a:extLst>
                </p14:cNvPr>
                <p14:cNvContentPartPr/>
                <p14:nvPr/>
              </p14:nvContentPartPr>
              <p14:xfrm>
                <a:off x="7633331" y="1669385"/>
                <a:ext cx="90000" cy="29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6B937E2-16DA-406B-B13E-A694FBA552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97331" y="1633385"/>
                  <a:ext cx="161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C1964D-C739-4510-8315-A746725038FC}"/>
                    </a:ext>
                  </a:extLst>
                </p14:cNvPr>
                <p14:cNvContentPartPr/>
                <p14:nvPr/>
              </p14:nvContentPartPr>
              <p14:xfrm>
                <a:off x="7648811" y="1626185"/>
                <a:ext cx="98280" cy="38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C1964D-C739-4510-8315-A746725038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13171" y="1590185"/>
                  <a:ext cx="169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393936C-21CA-4880-96EF-49F37D513811}"/>
                    </a:ext>
                  </a:extLst>
                </p14:cNvPr>
                <p14:cNvContentPartPr/>
                <p14:nvPr/>
              </p14:nvContentPartPr>
              <p14:xfrm>
                <a:off x="8160731" y="2696825"/>
                <a:ext cx="941760" cy="1018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393936C-21CA-4880-96EF-49F37D51381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25091" y="2661185"/>
                  <a:ext cx="1013400" cy="10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A7E509-7EA9-44E4-B009-C0C00B525D15}"/>
                    </a:ext>
                  </a:extLst>
                </p14:cNvPr>
                <p14:cNvContentPartPr/>
                <p14:nvPr/>
              </p14:nvContentPartPr>
              <p14:xfrm>
                <a:off x="5984891" y="3245465"/>
                <a:ext cx="58320" cy="293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A7E509-7EA9-44E4-B009-C0C00B525D1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49251" y="3209825"/>
                  <a:ext cx="1299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8C4613-AC33-469C-887E-9426BDDF237F}"/>
                    </a:ext>
                  </a:extLst>
                </p14:cNvPr>
                <p14:cNvContentPartPr/>
                <p14:nvPr/>
              </p14:nvContentPartPr>
              <p14:xfrm>
                <a:off x="5980931" y="3224585"/>
                <a:ext cx="15372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8C4613-AC33-469C-887E-9426BDDF23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45291" y="3188585"/>
                  <a:ext cx="225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B6F0BB-E089-4EA1-8B07-8CCA268D5AA1}"/>
                    </a:ext>
                  </a:extLst>
                </p14:cNvPr>
                <p14:cNvContentPartPr/>
                <p14:nvPr/>
              </p14:nvContentPartPr>
              <p14:xfrm>
                <a:off x="6142211" y="3371105"/>
                <a:ext cx="102960" cy="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B6F0BB-E089-4EA1-8B07-8CCA268D5AA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06211" y="3335105"/>
                  <a:ext cx="174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C2D98F5-2669-40AF-B1EB-08C134796BF2}"/>
                    </a:ext>
                  </a:extLst>
                </p14:cNvPr>
                <p14:cNvContentPartPr/>
                <p14:nvPr/>
              </p14:nvContentPartPr>
              <p14:xfrm>
                <a:off x="6356411" y="3110105"/>
                <a:ext cx="149400" cy="574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C2D98F5-2669-40AF-B1EB-08C134796B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20771" y="3074105"/>
                  <a:ext cx="2210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3A80CFA-81ED-491B-91A4-900BEE6D079E}"/>
                    </a:ext>
                  </a:extLst>
                </p14:cNvPr>
                <p14:cNvContentPartPr/>
                <p14:nvPr/>
              </p14:nvContentPartPr>
              <p14:xfrm>
                <a:off x="8377451" y="688025"/>
                <a:ext cx="61560" cy="309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3A80CFA-81ED-491B-91A4-900BEE6D079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41451" y="652385"/>
                  <a:ext cx="1332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E4322E-FF3D-41C6-8BBD-1075B7780965}"/>
                    </a:ext>
                  </a:extLst>
                </p14:cNvPr>
                <p14:cNvContentPartPr/>
                <p14:nvPr/>
              </p14:nvContentPartPr>
              <p14:xfrm>
                <a:off x="8396171" y="738425"/>
                <a:ext cx="107640" cy="3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E4322E-FF3D-41C6-8BBD-1075B778096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60171" y="702425"/>
                  <a:ext cx="179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EE1AFF2-7259-44C4-913E-57D5C1EAE53E}"/>
                    </a:ext>
                  </a:extLst>
                </p14:cNvPr>
                <p14:cNvContentPartPr/>
                <p14:nvPr/>
              </p14:nvContentPartPr>
              <p14:xfrm>
                <a:off x="8621891" y="814385"/>
                <a:ext cx="79200" cy="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EE1AFF2-7259-44C4-913E-57D5C1EAE53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85891" y="778385"/>
                  <a:ext cx="150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3E13BE-C797-45EA-A901-6AF44FBFFAD0}"/>
                    </a:ext>
                  </a:extLst>
                </p14:cNvPr>
                <p14:cNvContentPartPr/>
                <p14:nvPr/>
              </p14:nvContentPartPr>
              <p14:xfrm>
                <a:off x="8818091" y="616385"/>
                <a:ext cx="138240" cy="398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3E13BE-C797-45EA-A901-6AF44FBFFAD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82091" y="580745"/>
                  <a:ext cx="2098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311E54-456C-47C6-97B9-893663ADB158}"/>
                    </a:ext>
                  </a:extLst>
                </p14:cNvPr>
                <p14:cNvContentPartPr/>
                <p14:nvPr/>
              </p14:nvContentPartPr>
              <p14:xfrm>
                <a:off x="7993691" y="140825"/>
                <a:ext cx="34920" cy="244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311E54-456C-47C6-97B9-893663ADB1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58051" y="104825"/>
                  <a:ext cx="106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B507143-607A-48AB-A63D-F7C7CD09FA76}"/>
                    </a:ext>
                  </a:extLst>
                </p14:cNvPr>
                <p14:cNvContentPartPr/>
                <p14:nvPr/>
              </p14:nvContentPartPr>
              <p14:xfrm>
                <a:off x="8145251" y="130385"/>
                <a:ext cx="112320" cy="202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B507143-607A-48AB-A63D-F7C7CD09FA7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09251" y="94745"/>
                  <a:ext cx="183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40756E5-84F0-4100-8BA2-B9A5B2BEF9D7}"/>
                    </a:ext>
                  </a:extLst>
                </p14:cNvPr>
                <p14:cNvContentPartPr/>
                <p14:nvPr/>
              </p14:nvContentPartPr>
              <p14:xfrm>
                <a:off x="8348651" y="103025"/>
                <a:ext cx="20880" cy="209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40756E5-84F0-4100-8BA2-B9A5B2BEF9D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13011" y="67025"/>
                  <a:ext cx="925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E888986-0F46-4638-AEEB-B272076BD840}"/>
                    </a:ext>
                  </a:extLst>
                </p14:cNvPr>
                <p14:cNvContentPartPr/>
                <p14:nvPr/>
              </p14:nvContentPartPr>
              <p14:xfrm>
                <a:off x="8400491" y="180065"/>
                <a:ext cx="123480" cy="119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E888986-0F46-4638-AEEB-B272076BD84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64851" y="144065"/>
                  <a:ext cx="195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45067C6-8CCD-4823-AD2C-FA39A1AB4FE0}"/>
                    </a:ext>
                  </a:extLst>
                </p14:cNvPr>
                <p14:cNvContentPartPr/>
                <p14:nvPr/>
              </p14:nvContentPartPr>
              <p14:xfrm>
                <a:off x="8541971" y="197705"/>
                <a:ext cx="88560" cy="338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45067C6-8CCD-4823-AD2C-FA39A1AB4FE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06331" y="161705"/>
                  <a:ext cx="1602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9CF6AFF-DA16-4297-9ED2-C5AC0E716534}"/>
                    </a:ext>
                  </a:extLst>
                </p14:cNvPr>
                <p14:cNvContentPartPr/>
                <p14:nvPr/>
              </p14:nvContentPartPr>
              <p14:xfrm>
                <a:off x="8699291" y="207785"/>
                <a:ext cx="102960" cy="20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9CF6AFF-DA16-4297-9ED2-C5AC0E71653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663651" y="172145"/>
                  <a:ext cx="174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48B7185-2964-4D28-855C-F37DD137D50A}"/>
                    </a:ext>
                  </a:extLst>
                </p14:cNvPr>
                <p14:cNvContentPartPr/>
                <p14:nvPr/>
              </p14:nvContentPartPr>
              <p14:xfrm>
                <a:off x="8719811" y="299585"/>
                <a:ext cx="99720" cy="11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48B7185-2964-4D28-855C-F37DD137D50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84171" y="263585"/>
                  <a:ext cx="171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FEAE744-9228-4C83-8339-8B896A5A6061}"/>
                    </a:ext>
                  </a:extLst>
                </p14:cNvPr>
                <p14:cNvContentPartPr/>
                <p14:nvPr/>
              </p14:nvContentPartPr>
              <p14:xfrm>
                <a:off x="8975411" y="89345"/>
                <a:ext cx="16200" cy="224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FEAE744-9228-4C83-8339-8B896A5A606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39771" y="53705"/>
                  <a:ext cx="87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ED59EF5-A16B-479B-B3B8-B66B5C823984}"/>
                    </a:ext>
                  </a:extLst>
                </p14:cNvPr>
                <p14:cNvContentPartPr/>
                <p14:nvPr/>
              </p14:nvContentPartPr>
              <p14:xfrm>
                <a:off x="9090971" y="98705"/>
                <a:ext cx="39240" cy="275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ED59EF5-A16B-479B-B3B8-B66B5C82398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55331" y="63065"/>
                  <a:ext cx="110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C4AA8B8-4048-4E28-AE4B-17D43F5D0689}"/>
                    </a:ext>
                  </a:extLst>
                </p14:cNvPr>
                <p14:cNvContentPartPr/>
                <p14:nvPr/>
              </p14:nvContentPartPr>
              <p14:xfrm>
                <a:off x="9129131" y="3686825"/>
                <a:ext cx="63720" cy="1518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C4AA8B8-4048-4E28-AE4B-17D43F5D06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93131" y="3650825"/>
                  <a:ext cx="135360" cy="15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D0A181-E9DF-4FA1-AAA1-91BB08F93367}"/>
                    </a:ext>
                  </a:extLst>
                </p14:cNvPr>
                <p14:cNvContentPartPr/>
                <p14:nvPr/>
              </p14:nvContentPartPr>
              <p14:xfrm>
                <a:off x="9098531" y="3676745"/>
                <a:ext cx="1573200" cy="24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D0A181-E9DF-4FA1-AAA1-91BB08F933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62891" y="3640745"/>
                  <a:ext cx="1644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760163-498A-475D-97F4-13A6A5094639}"/>
                    </a:ext>
                  </a:extLst>
                </p14:cNvPr>
                <p14:cNvContentPartPr/>
                <p14:nvPr/>
              </p14:nvContentPartPr>
              <p14:xfrm>
                <a:off x="9797651" y="4141505"/>
                <a:ext cx="16020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760163-498A-475D-97F4-13A6A509463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62011" y="4105505"/>
                  <a:ext cx="231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ABB42E-9055-450A-912F-6AE605FB5559}"/>
                    </a:ext>
                  </a:extLst>
                </p14:cNvPr>
                <p14:cNvContentPartPr/>
                <p14:nvPr/>
              </p14:nvContentPartPr>
              <p14:xfrm>
                <a:off x="8127251" y="2692865"/>
                <a:ext cx="1031760" cy="1025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ABB42E-9055-450A-912F-6AE605FB555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91611" y="2656865"/>
                  <a:ext cx="1103400" cy="10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C84E94C-4B16-4AB5-88CA-428F212D72DD}"/>
                    </a:ext>
                  </a:extLst>
                </p14:cNvPr>
                <p14:cNvContentPartPr/>
                <p14:nvPr/>
              </p14:nvContentPartPr>
              <p14:xfrm>
                <a:off x="8135531" y="2674865"/>
                <a:ext cx="1014480" cy="946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C84E94C-4B16-4AB5-88CA-428F212D72D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99891" y="2639225"/>
                  <a:ext cx="1086120" cy="10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F478624-CB1F-47FC-9601-75EAE5CA701F}"/>
              </a:ext>
            </a:extLst>
          </p:cNvPr>
          <p:cNvGrpSpPr/>
          <p:nvPr/>
        </p:nvGrpSpPr>
        <p:grpSpPr>
          <a:xfrm>
            <a:off x="9676331" y="672545"/>
            <a:ext cx="653040" cy="325440"/>
            <a:chOff x="9676331" y="672545"/>
            <a:chExt cx="6530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74233EC-5A7F-4EFA-9E00-D7943CD13322}"/>
                    </a:ext>
                  </a:extLst>
                </p14:cNvPr>
                <p14:cNvContentPartPr/>
                <p14:nvPr/>
              </p14:nvContentPartPr>
              <p14:xfrm>
                <a:off x="9676331" y="672545"/>
                <a:ext cx="131760" cy="325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74233EC-5A7F-4EFA-9E00-D7943CD1332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40331" y="636545"/>
                  <a:ext cx="2034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8F6C5F-02E3-45D5-8A73-67AB60D97822}"/>
                    </a:ext>
                  </a:extLst>
                </p14:cNvPr>
                <p14:cNvContentPartPr/>
                <p14:nvPr/>
              </p14:nvContentPartPr>
              <p14:xfrm>
                <a:off x="9872531" y="817265"/>
                <a:ext cx="138240" cy="14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98F6C5F-02E3-45D5-8A73-67AB60D9782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836531" y="781265"/>
                  <a:ext cx="209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2DAB912-E0F0-4CAF-BC23-F95974870664}"/>
                    </a:ext>
                  </a:extLst>
                </p14:cNvPr>
                <p14:cNvContentPartPr/>
                <p14:nvPr/>
              </p14:nvContentPartPr>
              <p14:xfrm>
                <a:off x="10115891" y="695225"/>
                <a:ext cx="83880" cy="230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2DAB912-E0F0-4CAF-BC23-F9597487066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79891" y="659225"/>
                  <a:ext cx="155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F3E5D5-CED6-4E9C-96C0-A7E7DA85AE36}"/>
                    </a:ext>
                  </a:extLst>
                </p14:cNvPr>
                <p14:cNvContentPartPr/>
                <p14:nvPr/>
              </p14:nvContentPartPr>
              <p14:xfrm>
                <a:off x="10229651" y="755705"/>
                <a:ext cx="99720" cy="81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F3E5D5-CED6-4E9C-96C0-A7E7DA85AE3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94011" y="719705"/>
                  <a:ext cx="1713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F889301-A544-46B2-8D0E-6189FBB9ABBB}"/>
              </a:ext>
            </a:extLst>
          </p:cNvPr>
          <p:cNvGrpSpPr/>
          <p:nvPr/>
        </p:nvGrpSpPr>
        <p:grpSpPr>
          <a:xfrm>
            <a:off x="6006851" y="4191905"/>
            <a:ext cx="569880" cy="336960"/>
            <a:chOff x="6006851" y="4191905"/>
            <a:chExt cx="5698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F7BA3A1-8DF8-484F-9A4D-1A478F5167B1}"/>
                    </a:ext>
                  </a:extLst>
                </p14:cNvPr>
                <p14:cNvContentPartPr/>
                <p14:nvPr/>
              </p14:nvContentPartPr>
              <p14:xfrm>
                <a:off x="6006851" y="4259225"/>
                <a:ext cx="107640" cy="258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F7BA3A1-8DF8-484F-9A4D-1A478F5167B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70851" y="4223225"/>
                  <a:ext cx="1792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816FEF9-A471-4010-945A-D5A7122CF64B}"/>
                    </a:ext>
                  </a:extLst>
                </p14:cNvPr>
                <p14:cNvContentPartPr/>
                <p14:nvPr/>
              </p14:nvContentPartPr>
              <p14:xfrm>
                <a:off x="6194771" y="4370105"/>
                <a:ext cx="123480" cy="25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816FEF9-A471-4010-945A-D5A7122CF64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58771" y="4334105"/>
                  <a:ext cx="195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AA8BF7D-04F2-45E7-8EDB-971460F1DA3F}"/>
                    </a:ext>
                  </a:extLst>
                </p14:cNvPr>
                <p14:cNvContentPartPr/>
                <p14:nvPr/>
              </p14:nvContentPartPr>
              <p14:xfrm>
                <a:off x="6342731" y="4191905"/>
                <a:ext cx="93600" cy="336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AA8BF7D-04F2-45E7-8EDB-971460F1DA3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07091" y="4156265"/>
                  <a:ext cx="1652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298CA14-07CB-4469-ABB8-9847F323A835}"/>
                    </a:ext>
                  </a:extLst>
                </p14:cNvPr>
                <p14:cNvContentPartPr/>
                <p14:nvPr/>
              </p14:nvContentPartPr>
              <p14:xfrm>
                <a:off x="6429851" y="4355705"/>
                <a:ext cx="146880" cy="172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298CA14-07CB-4469-ABB8-9847F323A83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94211" y="4319705"/>
                  <a:ext cx="21852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F08D1E5-FADC-49F5-8E41-51EA541EF597}"/>
                  </a:ext>
                </a:extLst>
              </p14:cNvPr>
              <p14:cNvContentPartPr/>
              <p14:nvPr/>
            </p14:nvContentPartPr>
            <p14:xfrm>
              <a:off x="7404011" y="4085705"/>
              <a:ext cx="242280" cy="263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F08D1E5-FADC-49F5-8E41-51EA541EF59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368371" y="4050065"/>
                <a:ext cx="3139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23D4A6B-EC17-4A82-A946-5706D562FB00}"/>
                  </a:ext>
                </a:extLst>
              </p14:cNvPr>
              <p14:cNvContentPartPr/>
              <p14:nvPr/>
            </p14:nvContentPartPr>
            <p14:xfrm>
              <a:off x="9613331" y="1918145"/>
              <a:ext cx="361800" cy="380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23D4A6B-EC17-4A82-A946-5706D562FB0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577691" y="1882145"/>
                <a:ext cx="43344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990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A4EED-5A26-42D3-B377-8D55357F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15" y="441057"/>
            <a:ext cx="5314989" cy="5134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3A944-FFB0-4D7F-9F96-2D5E0315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9" y="441057"/>
            <a:ext cx="5272126" cy="50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2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5D1C3-2750-4F43-950D-A90BB192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12" y="755815"/>
            <a:ext cx="5238788" cy="507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1D84A-4882-4C9E-BFBB-27F93FBE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812" y="865354"/>
            <a:ext cx="5176875" cy="49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43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E11F3-5C7C-4B9C-927D-BBFD52C4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27" y="183601"/>
            <a:ext cx="5681704" cy="5200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80148E-6FFD-43E4-BA87-C0701174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71" y="3429000"/>
            <a:ext cx="5357852" cy="2824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38462-30E2-47C2-93E9-4B96B6C8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34" y="28985"/>
            <a:ext cx="5386427" cy="28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13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DB58C-03A5-49E9-970A-954B19EB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24" y="1207276"/>
            <a:ext cx="5214976" cy="49006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80267D-B521-4485-9896-418E2D776ACE}"/>
                  </a:ext>
                </a:extLst>
              </p14:cNvPr>
              <p14:cNvContentPartPr/>
              <p14:nvPr/>
            </p14:nvContentPartPr>
            <p14:xfrm>
              <a:off x="6850947" y="1399078"/>
              <a:ext cx="4438080" cy="4276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80267D-B521-4485-9896-418E2D776A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4947" y="1363078"/>
                <a:ext cx="4509720" cy="434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D9123E2-0A38-4A3C-B4D0-B618536DB46F}"/>
              </a:ext>
            </a:extLst>
          </p:cNvPr>
          <p:cNvGrpSpPr/>
          <p:nvPr/>
        </p:nvGrpSpPr>
        <p:grpSpPr>
          <a:xfrm>
            <a:off x="6955347" y="1067158"/>
            <a:ext cx="4595400" cy="4338720"/>
            <a:chOff x="6955347" y="1067158"/>
            <a:chExt cx="4595400" cy="433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68A9427-3DC2-4BC1-9DB7-71F5B4B3E758}"/>
                    </a:ext>
                  </a:extLst>
                </p14:cNvPr>
                <p14:cNvContentPartPr/>
                <p14:nvPr/>
              </p14:nvContentPartPr>
              <p14:xfrm>
                <a:off x="6955347" y="1067158"/>
                <a:ext cx="4595400" cy="433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68A9427-3DC2-4BC1-9DB7-71F5B4B3E7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9347" y="1031158"/>
                  <a:ext cx="4667040" cy="44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91C7AE-E522-4095-81E6-225001DFA5A1}"/>
                    </a:ext>
                  </a:extLst>
                </p14:cNvPr>
                <p14:cNvContentPartPr/>
                <p14:nvPr/>
              </p14:nvContentPartPr>
              <p14:xfrm>
                <a:off x="9054507" y="2814238"/>
                <a:ext cx="2246760" cy="140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91C7AE-E522-4095-81E6-225001DFA5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18867" y="2778598"/>
                  <a:ext cx="23184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B88F42-1836-4183-8AFE-C2980862D25C}"/>
              </a:ext>
            </a:extLst>
          </p:cNvPr>
          <p:cNvGrpSpPr/>
          <p:nvPr/>
        </p:nvGrpSpPr>
        <p:grpSpPr>
          <a:xfrm>
            <a:off x="7424067" y="1991638"/>
            <a:ext cx="1783440" cy="3436920"/>
            <a:chOff x="7424067" y="1991638"/>
            <a:chExt cx="1783440" cy="34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22111E-1E81-47EF-9FFE-E87784BA00B4}"/>
                    </a:ext>
                  </a:extLst>
                </p14:cNvPr>
                <p14:cNvContentPartPr/>
                <p14:nvPr/>
              </p14:nvContentPartPr>
              <p14:xfrm>
                <a:off x="9077547" y="2948158"/>
                <a:ext cx="129960" cy="248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22111E-1E81-47EF-9FFE-E87784BA00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41547" y="2912518"/>
                  <a:ext cx="201600" cy="25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C061F8-E9FC-4398-B736-EABC7AA8DDC0}"/>
                    </a:ext>
                  </a:extLst>
                </p14:cNvPr>
                <p14:cNvContentPartPr/>
                <p14:nvPr/>
              </p14:nvContentPartPr>
              <p14:xfrm>
                <a:off x="7424067" y="2048518"/>
                <a:ext cx="168120" cy="27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C061F8-E9FC-4398-B736-EABC7AA8DD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88427" y="2012878"/>
                  <a:ext cx="239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7DBCCB0-F968-4151-81C3-E8EB4834EB15}"/>
                    </a:ext>
                  </a:extLst>
                </p14:cNvPr>
                <p14:cNvContentPartPr/>
                <p14:nvPr/>
              </p14:nvContentPartPr>
              <p14:xfrm>
                <a:off x="7451787" y="2132758"/>
                <a:ext cx="38160" cy="503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7DBCCB0-F968-4151-81C3-E8EB4834EB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16147" y="2096758"/>
                  <a:ext cx="10980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90D4A5-8B9D-4906-A0DF-F3FDED84245E}"/>
                    </a:ext>
                  </a:extLst>
                </p14:cNvPr>
                <p14:cNvContentPartPr/>
                <p14:nvPr/>
              </p14:nvContentPartPr>
              <p14:xfrm>
                <a:off x="7772547" y="2146078"/>
                <a:ext cx="241560" cy="77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90D4A5-8B9D-4906-A0DF-F3FDED84245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36907" y="2110438"/>
                  <a:ext cx="313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A60ABC-BAB6-42EA-9C53-924E20AC69A4}"/>
                    </a:ext>
                  </a:extLst>
                </p14:cNvPr>
                <p14:cNvContentPartPr/>
                <p14:nvPr/>
              </p14:nvContentPartPr>
              <p14:xfrm>
                <a:off x="7776507" y="2293318"/>
                <a:ext cx="228240" cy="4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A60ABC-BAB6-42EA-9C53-924E20AC69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40867" y="2257678"/>
                  <a:ext cx="299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A631D7-FC4F-4D1A-A49A-AE6AF395E75B}"/>
                    </a:ext>
                  </a:extLst>
                </p14:cNvPr>
                <p14:cNvContentPartPr/>
                <p14:nvPr/>
              </p14:nvContentPartPr>
              <p14:xfrm>
                <a:off x="8254947" y="2124118"/>
                <a:ext cx="175680" cy="239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A631D7-FC4F-4D1A-A49A-AE6AF395E7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19307" y="2088478"/>
                  <a:ext cx="247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957D101-B54B-4781-9125-4DF5A661255B}"/>
                    </a:ext>
                  </a:extLst>
                </p14:cNvPr>
                <p14:cNvContentPartPr/>
                <p14:nvPr/>
              </p14:nvContentPartPr>
              <p14:xfrm>
                <a:off x="8525307" y="2267398"/>
                <a:ext cx="16560" cy="1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957D101-B54B-4781-9125-4DF5A661255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89307" y="2231398"/>
                  <a:ext cx="88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E3548A-2A71-4974-95F4-441EF02C9D00}"/>
                    </a:ext>
                  </a:extLst>
                </p14:cNvPr>
                <p14:cNvContentPartPr/>
                <p14:nvPr/>
              </p14:nvContentPartPr>
              <p14:xfrm>
                <a:off x="8764347" y="2004238"/>
                <a:ext cx="131400" cy="39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E3548A-2A71-4974-95F4-441EF02C9D0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28347" y="1968598"/>
                  <a:ext cx="203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2745764-7C58-4FB0-B5B8-08EFC9987FFA}"/>
                    </a:ext>
                  </a:extLst>
                </p14:cNvPr>
                <p14:cNvContentPartPr/>
                <p14:nvPr/>
              </p14:nvContentPartPr>
              <p14:xfrm>
                <a:off x="8761467" y="1991638"/>
                <a:ext cx="174240" cy="4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2745764-7C58-4FB0-B5B8-08EFC9987FF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25467" y="1955998"/>
                  <a:ext cx="24588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B5FF724-6798-4A29-A951-488A6F1501E0}"/>
                  </a:ext>
                </a:extLst>
              </p14:cNvPr>
              <p14:cNvContentPartPr/>
              <p14:nvPr/>
            </p14:nvContentPartPr>
            <p14:xfrm>
              <a:off x="10138107" y="3760318"/>
              <a:ext cx="187920" cy="228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B5FF724-6798-4A29-A951-488A6F1501E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02107" y="3724678"/>
                <a:ext cx="259560" cy="2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473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3EE4E-2020-4838-AE48-7CFE11EE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24" y="429082"/>
            <a:ext cx="5253076" cy="5062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AC11C-6853-461F-942C-77ED4049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91" y="386220"/>
            <a:ext cx="5219738" cy="51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8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3005CF-8A56-475D-8F5B-130051BE8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16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73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AFFC28-EB8B-4791-A71D-68F3A1B2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50" y="592173"/>
            <a:ext cx="5200688" cy="5057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EF5D1A-9985-4F78-BD66-BEE1B5FE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36" y="592173"/>
            <a:ext cx="5200688" cy="49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02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7693B-CFCE-4859-8046-A368887F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54" y="614298"/>
            <a:ext cx="5214976" cy="4900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15403-39D3-483B-8616-D410D4C9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08" y="3437581"/>
            <a:ext cx="5367377" cy="2867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BC94E-CEB3-49B9-816E-79001B32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872" y="0"/>
            <a:ext cx="5329276" cy="29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5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8AD2-1101-49BE-893A-EDC35C6A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s</a:t>
            </a:r>
            <a:r>
              <a:rPr lang="en-US" dirty="0"/>
              <a:t>ampling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9C09-A45C-4268-B323-2A5B2C497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(node number) Gaussian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each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Gaussian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Concatenate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by row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9C09-A45C-4268-B323-2A5B2C497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061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39B24-89EB-4004-B510-59391514F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327" y="534381"/>
            <a:ext cx="5132866" cy="48578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0067F-C393-417B-860C-213625B2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09" y="482138"/>
            <a:ext cx="5125863" cy="4954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E234AB-EEF1-410D-B694-E1D7D59E41DF}"/>
                  </a:ext>
                </a:extLst>
              </p:cNvPr>
              <p:cNvSpPr txBox="1"/>
              <p:nvPr/>
            </p:nvSpPr>
            <p:spPr>
              <a:xfrm>
                <a:off x="1102823" y="5613862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old sampling algorithm.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E234AB-EEF1-410D-B694-E1D7D59E4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23" y="5613862"/>
                <a:ext cx="4868244" cy="646331"/>
              </a:xfrm>
              <a:prstGeom prst="rect">
                <a:avLst/>
              </a:prstGeom>
              <a:blipFill>
                <a:blip r:embed="rId4"/>
                <a:stretch>
                  <a:fillRect l="-112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6BB52-910A-4215-987E-D6FD86B03A28}"/>
                  </a:ext>
                </a:extLst>
              </p:cNvPr>
              <p:cNvSpPr txBox="1"/>
              <p:nvPr/>
            </p:nvSpPr>
            <p:spPr>
              <a:xfrm>
                <a:off x="6266618" y="5613862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new sampling algorithm.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6BB52-910A-4215-987E-D6FD86B03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618" y="5613862"/>
                <a:ext cx="4868244" cy="646331"/>
              </a:xfrm>
              <a:prstGeom prst="rect">
                <a:avLst/>
              </a:prstGeom>
              <a:blipFill>
                <a:blip r:embed="rId5"/>
                <a:stretch>
                  <a:fillRect l="-112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687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B34298-7B2E-4108-8D22-A5656575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38" y="325390"/>
            <a:ext cx="5219738" cy="5010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28EFF-9535-4B50-B5D2-B84521C6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445" y="377778"/>
            <a:ext cx="5167350" cy="4957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5958AA-D0F1-4F4E-A057-8A471E566A74}"/>
                  </a:ext>
                </a:extLst>
              </p:cNvPr>
              <p:cNvSpPr txBox="1"/>
              <p:nvPr/>
            </p:nvSpPr>
            <p:spPr>
              <a:xfrm>
                <a:off x="1227756" y="5636029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old sampling algorithm.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5958AA-D0F1-4F4E-A057-8A471E566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756" y="5636029"/>
                <a:ext cx="4868244" cy="646331"/>
              </a:xfrm>
              <a:prstGeom prst="rect">
                <a:avLst/>
              </a:prstGeom>
              <a:blipFill>
                <a:blip r:embed="rId4"/>
                <a:stretch>
                  <a:fillRect l="-10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D1D047-7FAA-42BA-BA55-330A046673EA}"/>
                  </a:ext>
                </a:extLst>
              </p:cNvPr>
              <p:cNvSpPr txBox="1"/>
              <p:nvPr/>
            </p:nvSpPr>
            <p:spPr>
              <a:xfrm>
                <a:off x="6526998" y="5636028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new sampling algorithm.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D1D047-7FAA-42BA-BA55-330A04667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98" y="5636028"/>
                <a:ext cx="4868244" cy="646331"/>
              </a:xfrm>
              <a:prstGeom prst="rect">
                <a:avLst/>
              </a:prstGeom>
              <a:blipFill>
                <a:blip r:embed="rId5"/>
                <a:stretch>
                  <a:fillRect l="-112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158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B776C-8E38-48AF-8A28-25FB471C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1119448"/>
            <a:ext cx="5542960" cy="2755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0D3A8-78B4-4460-8E90-7AC4CAF0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13" y="1119448"/>
            <a:ext cx="5471203" cy="2756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71F24-5D2E-4A08-A8F7-FC9C5110F50F}"/>
              </a:ext>
            </a:extLst>
          </p:cNvPr>
          <p:cNvSpPr txBox="1"/>
          <p:nvPr/>
        </p:nvSpPr>
        <p:spPr>
          <a:xfrm>
            <a:off x="496642" y="4339244"/>
            <a:ext cx="486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generated adjacency matrices by the old sampling algorithm.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85344-7263-4901-A875-7FEFEA395D26}"/>
              </a:ext>
            </a:extLst>
          </p:cNvPr>
          <p:cNvSpPr txBox="1"/>
          <p:nvPr/>
        </p:nvSpPr>
        <p:spPr>
          <a:xfrm>
            <a:off x="6783834" y="4339243"/>
            <a:ext cx="486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generated adjacency matrices by the new sampling algorithm.</a:t>
            </a:r>
          </a:p>
        </p:txBody>
      </p:sp>
    </p:spTree>
    <p:extLst>
      <p:ext uri="{BB962C8B-B14F-4D97-AF65-F5344CB8AC3E}">
        <p14:creationId xmlns:p14="http://schemas.microsoft.com/office/powerpoint/2010/main" val="1380917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CF6-3FD3-47CA-A0FC-FEDFFB3B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VGAE model for </a:t>
            </a:r>
            <a:r>
              <a:rPr lang="en-US" dirty="0" err="1"/>
              <a:t>ipfdata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600A-D6AC-44ED-8287-D5C16F989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7458" cy="4351338"/>
          </a:xfrm>
        </p:spPr>
        <p:txBody>
          <a:bodyPr/>
          <a:lstStyle/>
          <a:p>
            <a:r>
              <a:rPr lang="en-US" altLang="zh-CN" dirty="0"/>
              <a:t>Input: 30 graphs with 38 nodes</a:t>
            </a:r>
          </a:p>
          <a:p>
            <a:r>
              <a:rPr lang="en-US" altLang="zh-CN" dirty="0"/>
              <a:t>Optimizers: Adams optimizer with learning rate 0.001</a:t>
            </a:r>
          </a:p>
          <a:p>
            <a:r>
              <a:rPr lang="en-US" altLang="zh-CN" dirty="0" err="1"/>
              <a:t>Epoches</a:t>
            </a:r>
            <a:r>
              <a:rPr lang="en-US" altLang="zh-CN" dirty="0"/>
              <a:t>: 100000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r>
              <a:rPr lang="en-US" altLang="zh-CN" dirty="0"/>
              <a:t>Latent space: 2 out-channels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D5A85-18F7-418D-AFD0-B76254A5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955" y="1782422"/>
            <a:ext cx="4947457" cy="47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00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shelf, keyboard, square&#10;&#10;Description automatically generated">
            <a:extLst>
              <a:ext uri="{FF2B5EF4-FFF2-40B4-BE49-F238E27FC236}">
                <a16:creationId xmlns:a16="http://schemas.microsoft.com/office/drawing/2014/main" id="{BEFBE906-66AE-415A-B430-AFE2CC681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5" y="376083"/>
            <a:ext cx="6383620" cy="6105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of each node in the input data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  <a:blipFill>
                <a:blip r:embed="rId3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19630EA-1D7A-4C42-A7C8-F3F1C74DF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773" y="1468984"/>
            <a:ext cx="5125818" cy="47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2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of each node in the generated data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  <a:blipFill>
                <a:blip r:embed="rId2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C2A7CFB-16AF-4F76-A956-BB678BD6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861" y="1784576"/>
            <a:ext cx="4761031" cy="4422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0CE14-2D2F-4C3F-BBAA-40774F43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08" y="569019"/>
            <a:ext cx="5773463" cy="56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6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82DD0C-7D3F-48EE-938D-9004ED50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702" y="271414"/>
            <a:ext cx="5026430" cy="2677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2A3414-6E48-40E1-90F1-12DE6064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2" y="406640"/>
            <a:ext cx="4947457" cy="4710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604AC2-65B5-4921-9B37-342D870E8247}"/>
              </a:ext>
            </a:extLst>
          </p:cNvPr>
          <p:cNvSpPr txBox="1"/>
          <p:nvPr/>
        </p:nvSpPr>
        <p:spPr>
          <a:xfrm>
            <a:off x="1197033" y="5436523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  <a:r>
              <a:rPr lang="en-US" dirty="0" err="1"/>
              <a:t>adjancency</a:t>
            </a:r>
            <a:r>
              <a:rPr lang="en-US" dirty="0"/>
              <a:t>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ECEC7-C326-4849-AA6E-CF2C7A166585}"/>
              </a:ext>
            </a:extLst>
          </p:cNvPr>
          <p:cNvSpPr txBox="1"/>
          <p:nvPr/>
        </p:nvSpPr>
        <p:spPr>
          <a:xfrm>
            <a:off x="6786285" y="3059668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err="1"/>
              <a:t>adjancency</a:t>
            </a:r>
            <a:r>
              <a:rPr lang="en-US" dirty="0"/>
              <a:t> matrices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CABD94-3709-4A88-BDA5-3F687D369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306" y="3516392"/>
            <a:ext cx="5023826" cy="2640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8DA1E8-9F38-4B0E-B1D2-0AEF4D8B5392}"/>
              </a:ext>
            </a:extLst>
          </p:cNvPr>
          <p:cNvSpPr txBox="1"/>
          <p:nvPr/>
        </p:nvSpPr>
        <p:spPr>
          <a:xfrm>
            <a:off x="5955013" y="6244202"/>
            <a:ext cx="517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err="1"/>
              <a:t>adjancency</a:t>
            </a:r>
            <a:r>
              <a:rPr lang="en-US" dirty="0"/>
              <a:t>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 = 0.5)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2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664B0F-EBFF-456C-A879-AA5D32908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" y="0"/>
            <a:ext cx="719447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368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2A6568-A574-423A-AD7F-519FC58616C2}"/>
              </a:ext>
            </a:extLst>
          </p:cNvPr>
          <p:cNvSpPr txBox="1"/>
          <p:nvPr/>
        </p:nvSpPr>
        <p:spPr>
          <a:xfrm>
            <a:off x="404553" y="2902333"/>
            <a:ext cx="10379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array([0.65, 0.67, 0.59, 0.67, 0.61, 0.67, 0.69, 0.7 , 0.68, 0.67, 0.47, 0.69, 0.51, 0.68, 0.62, 0.54, 0.68, 0.7 , 0.7 , 0.6 , 0.56, 0.59, 0.52, 0.7 , 0.52, 0.62, 0.58, 0.6 , 0.62, 0.57, 0.59, 0.54, 0.55, 0.66, 0.58, 0.67, 0.47, 0.32])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7598C-7D7E-4137-838E-2838463A6B37}"/>
              </a:ext>
            </a:extLst>
          </p:cNvPr>
          <p:cNvSpPr txBox="1"/>
          <p:nvPr/>
        </p:nvSpPr>
        <p:spPr>
          <a:xfrm>
            <a:off x="404553" y="957132"/>
            <a:ext cx="10462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array([0.6 , 0.7 , 0.4 , 0.74, 0.51, 0.74, 0.8 , 0.86, 0.8 , 0.74, 0.28, 0.76, 0.35, 0.77, 0.7 , 0.51, 0.76, 0.83, 0.83, 0.63, 0.38, 0.49, 0.36, 0.83, 0.41, 0.71, 0.45, 0.64, 0.48, 0.46, 0.47, 0.39, 0.44, 0.7 , 0.56, 0.8 , 0.3 , 0.1 ])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6919F-12B4-414D-BC15-5FDBCDB6B753}"/>
              </a:ext>
            </a:extLst>
          </p:cNvPr>
          <p:cNvSpPr txBox="1"/>
          <p:nvPr/>
        </p:nvSpPr>
        <p:spPr>
          <a:xfrm>
            <a:off x="343593" y="4959357"/>
            <a:ext cx="114216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array([-0.06, 0.04, -0.19, 0.06, -0.1 , 0.07, 0.12, 0.16, 0.11, 0.06, -0.19, 0.07, -0.15, 0.1 , 0.09, -0.03, 0.08, 0.13, 0.12, 0.03, -0.18, -0.1 , -0.16, 0.13, -0.11, 0.09, -0.13, 0.04, -0.14, -0.11, -0.12, -0.15, -0.11, 0.04, -0.02, 0.13, -0.17, -0.21])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7E9B4-14E3-4B34-84FF-4B5DAD51BD8F}"/>
              </a:ext>
            </a:extLst>
          </p:cNvPr>
          <p:cNvSpPr txBox="1"/>
          <p:nvPr/>
        </p:nvSpPr>
        <p:spPr>
          <a:xfrm>
            <a:off x="404553" y="58780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centrality in input adjacency matrices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2E7B5-D21D-422C-8350-BF409EB57B89}"/>
              </a:ext>
            </a:extLst>
          </p:cNvPr>
          <p:cNvSpPr txBox="1"/>
          <p:nvPr/>
        </p:nvSpPr>
        <p:spPr>
          <a:xfrm>
            <a:off x="426720" y="4590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mean centrality in input - mean centrality in generated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6415C-7ECF-474F-8A4B-828FCABCE9AF}"/>
              </a:ext>
            </a:extLst>
          </p:cNvPr>
          <p:cNvSpPr txBox="1"/>
          <p:nvPr/>
        </p:nvSpPr>
        <p:spPr>
          <a:xfrm>
            <a:off x="404553" y="2588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Mean centrality in generated adjacency matrices</a:t>
            </a:r>
          </a:p>
        </p:txBody>
      </p:sp>
    </p:spTree>
    <p:extLst>
      <p:ext uri="{BB962C8B-B14F-4D97-AF65-F5344CB8AC3E}">
        <p14:creationId xmlns:p14="http://schemas.microsoft.com/office/powerpoint/2010/main" val="3854946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CF6-3FD3-47CA-A0FC-FEDFFB3B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VGAE model for </a:t>
            </a:r>
            <a:r>
              <a:rPr lang="en-US" dirty="0" err="1"/>
              <a:t>ctrldata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600A-D6AC-44ED-8287-D5C16F989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7458" cy="4351338"/>
          </a:xfrm>
        </p:spPr>
        <p:txBody>
          <a:bodyPr/>
          <a:lstStyle/>
          <a:p>
            <a:r>
              <a:rPr lang="en-US" altLang="zh-CN" dirty="0"/>
              <a:t>Input: 28 graphs with 38 nodes</a:t>
            </a:r>
          </a:p>
          <a:p>
            <a:r>
              <a:rPr lang="en-US" altLang="zh-CN" dirty="0"/>
              <a:t>Optimizers: Adams optimizer with learning rate 0.001</a:t>
            </a:r>
          </a:p>
          <a:p>
            <a:r>
              <a:rPr lang="en-US" altLang="zh-CN" dirty="0" err="1"/>
              <a:t>Epoches</a:t>
            </a:r>
            <a:r>
              <a:rPr lang="en-US" altLang="zh-CN" dirty="0"/>
              <a:t>: 100000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r>
              <a:rPr lang="en-US" altLang="zh-CN" dirty="0"/>
              <a:t>Latent space: 2 out-channels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CB62C-6632-4FE5-9E6F-3E20DC54D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09" y="1430637"/>
            <a:ext cx="5543591" cy="49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9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of each node in the input data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  <a:blipFill>
                <a:blip r:embed="rId2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1C6C21E-A81A-4865-B548-CEC4EA06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32" y="1184551"/>
            <a:ext cx="6654321" cy="3875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13963-65B7-42B8-9D92-A5B40A854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953" y="1584959"/>
            <a:ext cx="4611722" cy="43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17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of each node in the generated data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DD22F3-4D47-4C8E-99FB-B2BCB40BB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953" y="650760"/>
                <a:ext cx="4947458" cy="4351338"/>
              </a:xfrm>
              <a:blipFill>
                <a:blip r:embed="rId2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003D2F-1379-481E-9887-FBD1D413D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53" y="650760"/>
            <a:ext cx="5706363" cy="5528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D187E-72EB-49DE-BDB7-D1919C10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378" y="1532684"/>
            <a:ext cx="5129250" cy="50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3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8604AC2-65B5-4921-9B37-342D870E8247}"/>
              </a:ext>
            </a:extLst>
          </p:cNvPr>
          <p:cNvSpPr txBox="1"/>
          <p:nvPr/>
        </p:nvSpPr>
        <p:spPr>
          <a:xfrm>
            <a:off x="1197033" y="5436523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  <a:r>
              <a:rPr lang="en-US" dirty="0" err="1"/>
              <a:t>adjancency</a:t>
            </a:r>
            <a:r>
              <a:rPr lang="en-US" dirty="0"/>
              <a:t>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ECEC7-C326-4849-AA6E-CF2C7A166585}"/>
              </a:ext>
            </a:extLst>
          </p:cNvPr>
          <p:cNvSpPr txBox="1"/>
          <p:nvPr/>
        </p:nvSpPr>
        <p:spPr>
          <a:xfrm>
            <a:off x="6786285" y="3059668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err="1"/>
              <a:t>adjancency</a:t>
            </a:r>
            <a:r>
              <a:rPr lang="en-US" dirty="0"/>
              <a:t> matrices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DA1E8-9F38-4B0E-B1D2-0AEF4D8B5392}"/>
              </a:ext>
            </a:extLst>
          </p:cNvPr>
          <p:cNvSpPr txBox="1"/>
          <p:nvPr/>
        </p:nvSpPr>
        <p:spPr>
          <a:xfrm>
            <a:off x="5955013" y="6244202"/>
            <a:ext cx="517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err="1"/>
              <a:t>adjancency</a:t>
            </a:r>
            <a:r>
              <a:rPr lang="en-US" dirty="0"/>
              <a:t>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 = 0.5)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A1848-BDED-4162-A8CA-D249857C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0" y="271414"/>
            <a:ext cx="5543591" cy="4972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15E1FB-7B36-47E8-99AC-50A5B64A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08" y="149759"/>
            <a:ext cx="5324514" cy="2909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613D8-1C0B-4949-89B7-47A82B5F9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603" y="3424238"/>
            <a:ext cx="5386427" cy="29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6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2A6568-A574-423A-AD7F-519FC58616C2}"/>
              </a:ext>
            </a:extLst>
          </p:cNvPr>
          <p:cNvSpPr txBox="1"/>
          <p:nvPr/>
        </p:nvSpPr>
        <p:spPr>
          <a:xfrm>
            <a:off x="404553" y="2902333"/>
            <a:ext cx="10379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array([0.55, 0.56, 0.46, 0.58, 0.5 , 0.58, 0.59, 0.48, 0.54, 0.55, 0.3 , 0.51, 0.39, 0.58, 0.58, 0.41, 0.45, 0.59, 0.52, 0.48, 0.44, 0.47, 0.37, 0.46, 0.4 , 0.34, 0.44, 0.4 , 0.43, 0.32, 0.42, 0.22, 0.38, 0.35, 0.31, 0.2 , 0.23, 0.29])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7598C-7D7E-4137-838E-2838463A6B37}"/>
              </a:ext>
            </a:extLst>
          </p:cNvPr>
          <p:cNvSpPr txBox="1"/>
          <p:nvPr/>
        </p:nvSpPr>
        <p:spPr>
          <a:xfrm>
            <a:off x="404553" y="957132"/>
            <a:ext cx="10462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array([0.5 , 0.5 , 0.27, 0.55, 0.34, 0.55, 0.6 , 0.44, 0.49, 0.49, 0.2 , 0.5 , 0.24, 0.61, 0.62, 0.34, 0.49, 0.62, 0.52, 0.41, 0.29, 0.3 , 0.19, 0.42, 0.25, 0.24, 0.26, 0.28, 0.25, 0.16, 0.27, 0.06, 0.25, 0.23, 0.16, 0. , 0.06, 0.17])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6919F-12B4-414D-BC15-5FDBCDB6B753}"/>
              </a:ext>
            </a:extLst>
          </p:cNvPr>
          <p:cNvSpPr txBox="1"/>
          <p:nvPr/>
        </p:nvSpPr>
        <p:spPr>
          <a:xfrm>
            <a:off x="343593" y="4959357"/>
            <a:ext cx="114216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array([-0.05, -0.06, -0.2 , -0.03, -0.15, -0.04, 0.01, -0.04, -0.05, -0.06, -0.1 , -0.01, -0.15, 0.03, 0.05, -0.07, 0.04, 0.03, 0. , -0.07, -0.15, -0.17, -0.18, -0.04, -0.15, -0.1 , -0.17, -0.12, -0.18, -0.16, -0.15, -0.16, -0.13, -0.12, -0.15, -0.2 , -0.17, -0.12])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7E9B4-14E3-4B34-84FF-4B5DAD51BD8F}"/>
              </a:ext>
            </a:extLst>
          </p:cNvPr>
          <p:cNvSpPr txBox="1"/>
          <p:nvPr/>
        </p:nvSpPr>
        <p:spPr>
          <a:xfrm>
            <a:off x="404553" y="58780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centrality in input adjacency matrices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2E7B5-D21D-422C-8350-BF409EB57B89}"/>
              </a:ext>
            </a:extLst>
          </p:cNvPr>
          <p:cNvSpPr txBox="1"/>
          <p:nvPr/>
        </p:nvSpPr>
        <p:spPr>
          <a:xfrm>
            <a:off x="426720" y="4590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mean centrality in input - mean centrality in generated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6415C-7ECF-474F-8A4B-828FCABCE9AF}"/>
              </a:ext>
            </a:extLst>
          </p:cNvPr>
          <p:cNvSpPr txBox="1"/>
          <p:nvPr/>
        </p:nvSpPr>
        <p:spPr>
          <a:xfrm>
            <a:off x="404553" y="2588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Mean centrality in generated adjacency matrices</a:t>
            </a:r>
          </a:p>
        </p:txBody>
      </p:sp>
    </p:spTree>
    <p:extLst>
      <p:ext uri="{BB962C8B-B14F-4D97-AF65-F5344CB8AC3E}">
        <p14:creationId xmlns:p14="http://schemas.microsoft.com/office/powerpoint/2010/main" val="25276663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7310CE3-448A-442E-94B6-71710149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VGAE model for mixed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BA1CD4-B71E-437B-BEB8-A05239D02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7458" cy="4351338"/>
          </a:xfrm>
        </p:spPr>
        <p:txBody>
          <a:bodyPr/>
          <a:lstStyle/>
          <a:p>
            <a:r>
              <a:rPr lang="en-US" altLang="zh-CN" dirty="0"/>
              <a:t>Input: 60 IPF and control graphs </a:t>
            </a:r>
          </a:p>
          <a:p>
            <a:r>
              <a:rPr lang="en-US" altLang="zh-CN" dirty="0"/>
              <a:t>Optimizers: Adams optimizer with learning rate 0.001</a:t>
            </a:r>
          </a:p>
          <a:p>
            <a:r>
              <a:rPr lang="en-US" altLang="zh-CN" dirty="0" err="1"/>
              <a:t>Epoches</a:t>
            </a:r>
            <a:r>
              <a:rPr lang="en-US" altLang="zh-CN" dirty="0"/>
              <a:t>: 100000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r>
              <a:rPr lang="en-US" altLang="zh-CN" dirty="0"/>
              <a:t>Latent space: 2 out-channels</a:t>
            </a:r>
          </a:p>
        </p:txBody>
      </p:sp>
    </p:spTree>
    <p:extLst>
      <p:ext uri="{BB962C8B-B14F-4D97-AF65-F5344CB8AC3E}">
        <p14:creationId xmlns:p14="http://schemas.microsoft.com/office/powerpoint/2010/main" val="35629850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7310CE3-448A-442E-94B6-71710149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VGAE model for mixed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BA1CD4-B71E-437B-BEB8-A05239D02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7458" cy="4351338"/>
          </a:xfrm>
        </p:spPr>
        <p:txBody>
          <a:bodyPr/>
          <a:lstStyle/>
          <a:p>
            <a:r>
              <a:rPr lang="en-US" altLang="zh-CN" dirty="0"/>
              <a:t>Question:</a:t>
            </a:r>
          </a:p>
          <a:p>
            <a:pPr lvl="1"/>
            <a:r>
              <a:rPr lang="en-US" altLang="zh-CN" dirty="0"/>
              <a:t>How do we distinguish embedded mu patterns of </a:t>
            </a:r>
            <a:r>
              <a:rPr lang="en-US" altLang="zh-CN" dirty="0" err="1"/>
              <a:t>ipf_data</a:t>
            </a:r>
            <a:r>
              <a:rPr lang="en-US" altLang="zh-CN" dirty="0"/>
              <a:t> from mu patterns of </a:t>
            </a:r>
            <a:r>
              <a:rPr lang="en-US" altLang="zh-CN" dirty="0" err="1"/>
              <a:t>ctrl_data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What value should we set for the out-channels for increasing number of nodes?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F9270-6AAB-45C2-852C-1B24377DF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99" y="1930903"/>
            <a:ext cx="6226181" cy="35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67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6B85-0BB2-4952-B95E-B545BA41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BA5C-BDB1-401C-AEC6-652A652F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Training set: The first 28 graphs with 38 nodes in </a:t>
            </a:r>
            <a:r>
              <a:rPr lang="en-US" altLang="zh-CN" dirty="0" err="1"/>
              <a:t>ipf_data</a:t>
            </a:r>
            <a:endParaRPr lang="en-US" altLang="zh-CN" dirty="0"/>
          </a:p>
          <a:p>
            <a:r>
              <a:rPr lang="en-US" altLang="zh-CN" dirty="0"/>
              <a:t>Test set: The last 4 graphs with 38 nodes in </a:t>
            </a:r>
            <a:r>
              <a:rPr lang="en-US" altLang="zh-CN" dirty="0" err="1"/>
              <a:t>ipf_data</a:t>
            </a:r>
            <a:endParaRPr lang="en-US" altLang="zh-CN" dirty="0"/>
          </a:p>
          <a:p>
            <a:r>
              <a:rPr lang="en-US" altLang="zh-CN" dirty="0"/>
              <a:t>Optimizers: Adams optimizer with learning rate 0.001</a:t>
            </a:r>
          </a:p>
          <a:p>
            <a:r>
              <a:rPr lang="en-US" altLang="zh-CN" dirty="0" err="1"/>
              <a:t>out_channels</a:t>
            </a:r>
            <a:r>
              <a:rPr lang="en-US" altLang="zh-CN" dirty="0"/>
              <a:t> =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dirty="0"/>
              <a:t>Epochs: 1000000 epochs for </a:t>
            </a:r>
            <a:r>
              <a:rPr lang="en-US" altLang="zh-CN" dirty="0" err="1"/>
              <a:t>out_channels</a:t>
            </a:r>
            <a:r>
              <a:rPr lang="en-US" altLang="zh-CN" dirty="0"/>
              <a:t> =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25</a:t>
            </a:r>
            <a:r>
              <a:rPr lang="en-US" altLang="zh-CN" dirty="0">
                <a:latin typeface="+mn-ea"/>
              </a:rPr>
              <a:t>00000</a:t>
            </a:r>
            <a:r>
              <a:rPr lang="en-US" altLang="zh-CN" dirty="0"/>
              <a:t> epochs for </a:t>
            </a:r>
            <a:r>
              <a:rPr lang="en-US" altLang="zh-CN" dirty="0" err="1"/>
              <a:t>out_channels</a:t>
            </a:r>
            <a:r>
              <a:rPr lang="en-US" altLang="zh-CN" dirty="0"/>
              <a:t> =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25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35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45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1229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41778-5ABD-4A8A-8C59-B71ED908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</a:t>
            </a:r>
            <a:r>
              <a:rPr lang="en-US" altLang="zh-CN" dirty="0" err="1"/>
              <a:t>creterion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A02AC-4A5E-4492-BD23-F8397562C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reconstruction loss between input matrices and generated matrices in test dataset</a:t>
            </a:r>
          </a:p>
          <a:p>
            <a:r>
              <a:rPr lang="en-US" dirty="0"/>
              <a:t>Reconstruction loss:</a:t>
            </a:r>
          </a:p>
          <a:p>
            <a:pPr marL="0" indent="0">
              <a:buNone/>
            </a:pPr>
            <a:r>
              <a:rPr lang="en-US" dirty="0"/>
              <a:t>                                            , where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Element-wise MSE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E80CE62-4EE1-4C6E-9B0D-92063664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66" y="3314999"/>
            <a:ext cx="3896454" cy="336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A4232-B3F6-48DB-91B7-E8703C47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08" y="3763167"/>
            <a:ext cx="7739119" cy="4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6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97E1AA-160D-4C25-AA9E-802363A96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471054"/>
            <a:ext cx="4932473" cy="472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E6910-E510-490B-A143-5FE958875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45" y="471053"/>
            <a:ext cx="4982693" cy="4749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30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6B85-0BB2-4952-B95E-B545BA41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5BA5C-BDB1-401C-AEC6-652A652F86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5-fold cross validation under </a:t>
                </a:r>
                <a:r>
                  <a:rPr lang="en-US" altLang="zh-CN" dirty="0" err="1"/>
                  <a:t>out_channels</a:t>
                </a:r>
                <a:r>
                  <a:rPr lang="en-US" altLang="zh-CN" dirty="0"/>
                  <a:t>=d: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Split the dataset into 5 groups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For each unique group: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		Take the group as a hold out or validation data set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		Take the remaining groups as a training data set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		Fit a model on the training set and evaluate it on the validation set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Compute the mean KL divergence as </a:t>
                </a:r>
                <a:r>
                  <a:rPr lang="en-US" altLang="zh-CN" dirty="0" err="1"/>
                  <a:t>out_channels</a:t>
                </a:r>
                <a:r>
                  <a:rPr lang="en-US" altLang="zh-CN" dirty="0"/>
                  <a:t>=d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Optimizers: Adams optimizer with learning rate 0.001</a:t>
                </a:r>
              </a:p>
              <a:p>
                <a:r>
                  <a:rPr lang="en-US" altLang="zh-CN" dirty="0"/>
                  <a:t>Epochs: 1000000 epochs for model with </a:t>
                </a:r>
                <a:r>
                  <a:rPr lang="en-US" altLang="zh-CN" dirty="0" err="1"/>
                  <a:t>out_channels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/>
                  <a:t> 15; 2000000 epochs for model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altLang="zh-CN" dirty="0" err="1"/>
                  <a:t>out_channels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/>
                  <a:t> 15.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5BA5C-BDB1-401C-AEC6-652A652F86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527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EEA8D0-962D-4C8E-AD1C-23132061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for </a:t>
            </a:r>
            <a:r>
              <a:rPr lang="en-US" dirty="0" err="1"/>
              <a:t>ipf_data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7600F-F38A-4C8A-B605-1722EE8AED73}"/>
              </a:ext>
            </a:extLst>
          </p:cNvPr>
          <p:cNvSpPr txBox="1"/>
          <p:nvPr/>
        </p:nvSpPr>
        <p:spPr>
          <a:xfrm>
            <a:off x="876993" y="5597237"/>
            <a:ext cx="43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Adjacency matrices of </a:t>
            </a:r>
            <a:r>
              <a:rPr lang="en-US" dirty="0" err="1"/>
              <a:t>ipf</a:t>
            </a:r>
            <a:r>
              <a:rPr lang="en-US" dirty="0"/>
              <a:t> data.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0C07F-EE91-4CCC-A967-E4892772C42B}"/>
              </a:ext>
            </a:extLst>
          </p:cNvPr>
          <p:cNvSpPr txBox="1"/>
          <p:nvPr/>
        </p:nvSpPr>
        <p:spPr>
          <a:xfrm>
            <a:off x="6382789" y="5597237"/>
            <a:ext cx="433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50 generated adjacency matrices in 300 generated adjacency matrices from model with 14 </a:t>
            </a:r>
            <a:r>
              <a:rPr lang="en-US" dirty="0" err="1"/>
              <a:t>out_channels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DD6E6-0A05-4A13-A92D-A1DEE351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68" y="1790733"/>
            <a:ext cx="4282150" cy="3706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86CB8-A616-4A5F-9395-F711C643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60" y="1790733"/>
            <a:ext cx="6774480" cy="33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89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CAD0-B2EA-4EA1-8F90-95FA8227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reconstruction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D2D84-967A-4DC3-B91E-053247030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Model with 14 </a:t>
            </a:r>
            <a:r>
              <a:rPr lang="en-US" altLang="zh-CN" dirty="0" err="1">
                <a:solidFill>
                  <a:srgbClr val="000000"/>
                </a:solidFill>
              </a:rPr>
              <a:t>out_channels</a:t>
            </a:r>
            <a:r>
              <a:rPr lang="en-US" altLang="zh-CN" dirty="0">
                <a:solidFill>
                  <a:srgbClr val="000000"/>
                </a:solidFill>
              </a:rPr>
              <a:t> performs the best in validation dataset</a:t>
            </a:r>
            <a:endParaRPr lang="en-US" altLang="zh-CN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A42E7-21D7-4EEC-8D36-D97DB7A6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04" y="2858299"/>
            <a:ext cx="3957666" cy="2767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D724D-EC97-4628-BD0E-AC7839E9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4914"/>
            <a:ext cx="3885171" cy="28304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5787DD-B0B6-411D-BF58-F15DE607433E}"/>
              </a:ext>
            </a:extLst>
          </p:cNvPr>
          <p:cNvSpPr txBox="1"/>
          <p:nvPr/>
        </p:nvSpPr>
        <p:spPr>
          <a:xfrm>
            <a:off x="2131146" y="5734676"/>
            <a:ext cx="2382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reconstruction loss in train dataset of cross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C6242-F47A-4F13-9F2E-1DF41E8550CE}"/>
              </a:ext>
            </a:extLst>
          </p:cNvPr>
          <p:cNvSpPr txBox="1"/>
          <p:nvPr/>
        </p:nvSpPr>
        <p:spPr>
          <a:xfrm>
            <a:off x="6888797" y="5715298"/>
            <a:ext cx="267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reconstruction loss in validation dataset of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285351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6CE9-2B41-41A9-8A1B-88481362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t-test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9BB7-5526-48D9-B617-5FBAC934D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Conduct two-sample t-test between centralities of the 32 original adjacency matrices and 300 generated adjacency matrices</a:t>
            </a:r>
          </a:p>
          <a:p>
            <a:r>
              <a:rPr lang="en-US" altLang="zh-CN" dirty="0"/>
              <a:t>p</a:t>
            </a:r>
            <a:r>
              <a:rPr lang="en-US" dirty="0"/>
              <a:t>-value 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Reduce the nodes with p-value &lt; 0.05 from 12 nodes (25-channel model shown last time) to 7 nodes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F88E72-0615-49F6-9952-369247CF6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623777"/>
              </p:ext>
            </p:extLst>
          </p:nvPr>
        </p:nvGraphicFramePr>
        <p:xfrm>
          <a:off x="1821412" y="3346026"/>
          <a:ext cx="8353364" cy="133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744">
                  <a:extLst>
                    <a:ext uri="{9D8B030D-6E8A-4147-A177-3AD203B41FA5}">
                      <a16:colId xmlns:a16="http://schemas.microsoft.com/office/drawing/2014/main" val="1126164152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50169625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415087494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193493787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635372473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2469897521"/>
                    </a:ext>
                  </a:extLst>
                </a:gridCol>
                <a:gridCol w="795924">
                  <a:extLst>
                    <a:ext uri="{9D8B030D-6E8A-4147-A177-3AD203B41FA5}">
                      <a16:colId xmlns:a16="http://schemas.microsoft.com/office/drawing/2014/main" val="1812786076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2670483614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538931970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329910346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1909361087"/>
                    </a:ext>
                  </a:extLst>
                </a:gridCol>
              </a:tblGrid>
              <a:tr h="174766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506932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0.127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0.472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1.6e-03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0.283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4.6e-05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0.052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2.3e-11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0.785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0.709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148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11-20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0.322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0.906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0.231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0.458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0.302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0.856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9.7e-07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2.2e-11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0.753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779620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21-30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0.168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1.2e-05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0.264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0.532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0.402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0.310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0.266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0.826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4.6e-07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0.481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14106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31-40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0.575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0.721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0.758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0.472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0.588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1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075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EEA8D0-962D-4C8E-AD1C-23132061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for control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7600F-F38A-4C8A-B605-1722EE8AED73}"/>
              </a:ext>
            </a:extLst>
          </p:cNvPr>
          <p:cNvSpPr txBox="1"/>
          <p:nvPr/>
        </p:nvSpPr>
        <p:spPr>
          <a:xfrm>
            <a:off x="876993" y="5597237"/>
            <a:ext cx="43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Adjacency matrices of control data.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0C07F-EE91-4CCC-A967-E4892772C42B}"/>
              </a:ext>
            </a:extLst>
          </p:cNvPr>
          <p:cNvSpPr txBox="1"/>
          <p:nvPr/>
        </p:nvSpPr>
        <p:spPr>
          <a:xfrm>
            <a:off x="6382789" y="5597237"/>
            <a:ext cx="4332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100 generated adjacency matrices from model with 30 </a:t>
            </a:r>
            <a:r>
              <a:rPr lang="en-US" dirty="0" err="1"/>
              <a:t>out_channels</a:t>
            </a:r>
            <a:r>
              <a:rPr lang="en-US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CB4767-FA94-4A99-AAEA-FD8F472C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112199" cy="35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89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CAD0-B2EA-4EA1-8F90-95FA8227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reconstruction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D2D84-967A-4DC3-B91E-053247030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Model with 18 </a:t>
            </a:r>
            <a:r>
              <a:rPr lang="en-US" altLang="zh-CN" dirty="0" err="1">
                <a:solidFill>
                  <a:srgbClr val="000000"/>
                </a:solidFill>
              </a:rPr>
              <a:t>out_channels</a:t>
            </a:r>
            <a:r>
              <a:rPr lang="en-US" altLang="zh-CN" dirty="0">
                <a:solidFill>
                  <a:srgbClr val="000000"/>
                </a:solidFill>
              </a:rPr>
              <a:t> performs the best in validation dataset</a:t>
            </a:r>
            <a:endParaRPr lang="en-US" altLang="zh-CN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787DD-B0B6-411D-BF58-F15DE607433E}"/>
              </a:ext>
            </a:extLst>
          </p:cNvPr>
          <p:cNvSpPr txBox="1"/>
          <p:nvPr/>
        </p:nvSpPr>
        <p:spPr>
          <a:xfrm>
            <a:off x="2131146" y="5734676"/>
            <a:ext cx="2382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reconstruction loss in train dataset of cross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C6242-F47A-4F13-9F2E-1DF41E8550CE}"/>
              </a:ext>
            </a:extLst>
          </p:cNvPr>
          <p:cNvSpPr txBox="1"/>
          <p:nvPr/>
        </p:nvSpPr>
        <p:spPr>
          <a:xfrm>
            <a:off x="6888797" y="5715298"/>
            <a:ext cx="267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reconstruction loss in validation dataset of cross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FE785-08D0-4978-9478-D9F323D05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45" y="2933184"/>
            <a:ext cx="4100542" cy="2714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A2C666-7C8B-46E5-8600-310E8F24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51" y="2952603"/>
            <a:ext cx="4138643" cy="26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54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B67E-6210-44E2-B5BB-034B866E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result in t-test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C9805-B05B-4523-A909-8468B71A8733}"/>
              </a:ext>
            </a:extLst>
          </p:cNvPr>
          <p:cNvSpPr txBox="1"/>
          <p:nvPr/>
        </p:nvSpPr>
        <p:spPr>
          <a:xfrm>
            <a:off x="919943" y="2970848"/>
            <a:ext cx="92770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pvalue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=array([5.23276580e-09, 5.02688331e-13, 4.52106419e-30, 1.21580807e-07, 1.30492437e-35, 7.60571342e-08, 1.52690137e-03,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8.48644139e-01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1.27702487e-04, 2.87104219e-11, 4.66723918e-06, 1.65686167e-05, 2.93944660e-04, 7.82002284e-04, 3.69434853e-02, 7.65032763e-06, 3.61717184e-06, 4.15520846e-03, 7.53489333e-03, 5.58279636e-09, 1.08746403e-20, 1.42530862e-23, 2.37410360e-07, 2.56743381e-05, 8.72525370e-25,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3.51314451e-01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7.69291936e-17,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2.71441384e-01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3.91813902e-14, 3.39434308e-02, 1.94009880e-18,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9.53990821e-02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9.78904933e-09,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1.42903301e-01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4.16167082e-03, 3.38884501e-04,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2.56464335e-01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2.00643616e-01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2A03C-F1FC-4DE8-AE9C-AE3827FF65D9}"/>
              </a:ext>
            </a:extLst>
          </p:cNvPr>
          <p:cNvSpPr txBox="1"/>
          <p:nvPr/>
        </p:nvSpPr>
        <p:spPr>
          <a:xfrm>
            <a:off x="919943" y="1873135"/>
            <a:ext cx="8695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Only 7 nodes have p-value greater than 0.05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mean reconstruction loss jumps unstably as </a:t>
            </a:r>
            <a:r>
              <a:rPr lang="en-US" sz="2000" dirty="0" err="1"/>
              <a:t>out_channel</a:t>
            </a:r>
            <a:r>
              <a:rPr lang="en-US" sz="2000" dirty="0"/>
              <a:t> grows   </a:t>
            </a:r>
          </a:p>
        </p:txBody>
      </p:sp>
    </p:spTree>
    <p:extLst>
      <p:ext uri="{BB962C8B-B14F-4D97-AF65-F5344CB8AC3E}">
        <p14:creationId xmlns:p14="http://schemas.microsoft.com/office/powerpoint/2010/main" val="4106783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6303-6841-4402-91CF-2676BABE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94578-1168-40EE-9CA9-52EE49BD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  <a:p>
            <a:r>
              <a:rPr lang="en-US" altLang="zh-CN" dirty="0"/>
              <a:t>More epochs</a:t>
            </a:r>
            <a:endParaRPr lang="en-US" dirty="0"/>
          </a:p>
          <a:p>
            <a:r>
              <a:rPr lang="en-US" dirty="0"/>
              <a:t>Generates more samples for t-test </a:t>
            </a:r>
          </a:p>
        </p:txBody>
      </p:sp>
    </p:spTree>
    <p:extLst>
      <p:ext uri="{BB962C8B-B14F-4D97-AF65-F5344CB8AC3E}">
        <p14:creationId xmlns:p14="http://schemas.microsoft.com/office/powerpoint/2010/main" val="1058539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6B85-0BB2-4952-B95E-B545BA41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BA5C-BDB1-401C-AEC6-652A652F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7-fold cross validation under </a:t>
            </a:r>
            <a:r>
              <a:rPr lang="en-US" altLang="zh-CN" dirty="0" err="1"/>
              <a:t>out_channels</a:t>
            </a:r>
            <a:r>
              <a:rPr lang="en-US" altLang="zh-CN" dirty="0"/>
              <a:t>=d: </a:t>
            </a:r>
          </a:p>
          <a:p>
            <a:pPr marL="0" indent="0">
              <a:buNone/>
            </a:pPr>
            <a:r>
              <a:rPr lang="en-US" altLang="zh-CN" dirty="0"/>
              <a:t>	Split the 28 graphs into 7 groups</a:t>
            </a:r>
          </a:p>
          <a:p>
            <a:pPr marL="0" indent="0">
              <a:buNone/>
            </a:pPr>
            <a:r>
              <a:rPr lang="en-US" altLang="zh-CN" dirty="0"/>
              <a:t>	For each unique group:</a:t>
            </a:r>
          </a:p>
          <a:p>
            <a:pPr marL="0" indent="0">
              <a:buNone/>
            </a:pPr>
            <a:r>
              <a:rPr lang="en-US" altLang="zh-CN" sz="2000" dirty="0"/>
              <a:t>		Take the group as a hold out or validation data set</a:t>
            </a:r>
          </a:p>
          <a:p>
            <a:pPr marL="0" indent="0">
              <a:buNone/>
            </a:pPr>
            <a:r>
              <a:rPr lang="en-US" altLang="zh-CN" sz="2000" dirty="0"/>
              <a:t>		Take the remaining groups as a training data set</a:t>
            </a:r>
          </a:p>
          <a:p>
            <a:pPr marL="0" indent="0">
              <a:buNone/>
            </a:pPr>
            <a:r>
              <a:rPr lang="en-US" altLang="zh-CN" sz="2000" dirty="0"/>
              <a:t>		Fit a model on the training set and evaluate it on the validation set</a:t>
            </a:r>
          </a:p>
          <a:p>
            <a:pPr marL="0" indent="0">
              <a:buNone/>
            </a:pPr>
            <a:r>
              <a:rPr lang="en-US" altLang="zh-CN" dirty="0"/>
              <a:t>	Compute the mean reconstruction loss of validation sets</a:t>
            </a:r>
          </a:p>
        </p:txBody>
      </p:sp>
    </p:spTree>
    <p:extLst>
      <p:ext uri="{BB962C8B-B14F-4D97-AF65-F5344CB8AC3E}">
        <p14:creationId xmlns:p14="http://schemas.microsoft.com/office/powerpoint/2010/main" val="22123572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6B85-0BB2-4952-B95E-B545BA41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BA5C-BDB1-401C-AEC6-652A652F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Optimizers: Adams optimizer with learning rate 0.0001.</a:t>
            </a:r>
          </a:p>
          <a:p>
            <a:r>
              <a:rPr lang="en-US" altLang="zh-CN" dirty="0"/>
              <a:t>Epochs: 5000000 epochs for </a:t>
            </a:r>
            <a:r>
              <a:rPr lang="en-US" altLang="zh-CN" dirty="0" err="1"/>
              <a:t>out_channels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4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F5FD86-D35D-4BE3-98B8-8B63E5125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88" y="681644"/>
            <a:ext cx="4582669" cy="4394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3F8AC6-69E5-47FE-B13A-EF06E9EE6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31" y="681644"/>
            <a:ext cx="4524880" cy="4339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52131" y="5514946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generated adjacency matrices (</a:t>
            </a:r>
            <a:r>
              <a:rPr lang="en-US" dirty="0" err="1"/>
              <a:t>filter_value</a:t>
            </a:r>
            <a:r>
              <a:rPr lang="en-US" dirty="0"/>
              <a:t>=0)</a:t>
            </a:r>
          </a:p>
        </p:txBody>
      </p:sp>
    </p:spTree>
    <p:extLst>
      <p:ext uri="{BB962C8B-B14F-4D97-AF65-F5344CB8AC3E}">
        <p14:creationId xmlns:p14="http://schemas.microsoft.com/office/powerpoint/2010/main" val="324062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EEA8D0-962D-4C8E-AD1C-23132061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for control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7600F-F38A-4C8A-B605-1722EE8AED73}"/>
              </a:ext>
            </a:extLst>
          </p:cNvPr>
          <p:cNvSpPr txBox="1"/>
          <p:nvPr/>
        </p:nvSpPr>
        <p:spPr>
          <a:xfrm>
            <a:off x="876993" y="5597237"/>
            <a:ext cx="433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Adjacency matrices of control data.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0C07F-EE91-4CCC-A967-E4892772C42B}"/>
              </a:ext>
            </a:extLst>
          </p:cNvPr>
          <p:cNvSpPr txBox="1"/>
          <p:nvPr/>
        </p:nvSpPr>
        <p:spPr>
          <a:xfrm>
            <a:off x="6382789" y="5597237"/>
            <a:ext cx="433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100 generated adjacency matrices in 500 generated matrices from model with 20 </a:t>
            </a:r>
            <a:r>
              <a:rPr lang="en-US" dirty="0" err="1"/>
              <a:t>out_channels</a:t>
            </a:r>
            <a:r>
              <a:rPr lang="en-US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CB4767-FA94-4A99-AAEA-FD8F472C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112199" cy="3561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A523FF-A3B1-4DD5-93EA-08B6D6B37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71" y="2347717"/>
            <a:ext cx="6187326" cy="28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874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CAD0-B2EA-4EA1-8F90-95FA8227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reconstruction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D2D84-967A-4DC3-B91E-053247030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Model with 20 </a:t>
            </a:r>
            <a:r>
              <a:rPr lang="en-US" altLang="zh-CN" dirty="0" err="1">
                <a:solidFill>
                  <a:srgbClr val="000000"/>
                </a:solidFill>
              </a:rPr>
              <a:t>out_channels</a:t>
            </a:r>
            <a:r>
              <a:rPr lang="en-US" altLang="zh-CN" dirty="0">
                <a:solidFill>
                  <a:srgbClr val="000000"/>
                </a:solidFill>
              </a:rPr>
              <a:t> performs the best in validation dataset</a:t>
            </a:r>
            <a:endParaRPr lang="en-US" altLang="zh-CN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787DD-B0B6-411D-BF58-F15DE607433E}"/>
              </a:ext>
            </a:extLst>
          </p:cNvPr>
          <p:cNvSpPr txBox="1"/>
          <p:nvPr/>
        </p:nvSpPr>
        <p:spPr>
          <a:xfrm>
            <a:off x="2131146" y="5734676"/>
            <a:ext cx="2382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reconstruction loss in train dataset of cross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C6242-F47A-4F13-9F2E-1DF41E8550CE}"/>
              </a:ext>
            </a:extLst>
          </p:cNvPr>
          <p:cNvSpPr txBox="1"/>
          <p:nvPr/>
        </p:nvSpPr>
        <p:spPr>
          <a:xfrm>
            <a:off x="6888797" y="5715298"/>
            <a:ext cx="267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reconstruction loss in validation dataset of cross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E6D4E-722D-4663-AACC-039351682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879" y="2986693"/>
            <a:ext cx="3948141" cy="2747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234A0-047B-4458-B60D-5D7794743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401" y="2972078"/>
            <a:ext cx="3967192" cy="27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92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6CE9-2B41-41A9-8A1B-88481362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Two-sample t-test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9BB7-5526-48D9-B617-5FBAC934D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Conduct two-sample t-test between centralities of the 32 original adjacency matrices and 500 generated adjacency matrices</a:t>
            </a:r>
          </a:p>
          <a:p>
            <a:r>
              <a:rPr lang="en-US" altLang="zh-CN" dirty="0"/>
              <a:t>p</a:t>
            </a:r>
            <a:r>
              <a:rPr lang="en-US" dirty="0"/>
              <a:t>-value 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 (round to 3 decimal places):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17 nodes have p-value &lt; 0.05. Last time we have 31 nodes with p-value &lt; 0.05.</a:t>
            </a:r>
          </a:p>
          <a:p>
            <a:endParaRPr lang="en-US" altLang="zh-C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F88E72-0615-49F6-9952-369247CF6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796281"/>
              </p:ext>
            </p:extLst>
          </p:nvPr>
        </p:nvGraphicFramePr>
        <p:xfrm>
          <a:off x="1821412" y="3346026"/>
          <a:ext cx="8353364" cy="133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744">
                  <a:extLst>
                    <a:ext uri="{9D8B030D-6E8A-4147-A177-3AD203B41FA5}">
                      <a16:colId xmlns:a16="http://schemas.microsoft.com/office/drawing/2014/main" val="1126164152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50169625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415087494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193493787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635372473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2469897521"/>
                    </a:ext>
                  </a:extLst>
                </a:gridCol>
                <a:gridCol w="795924">
                  <a:extLst>
                    <a:ext uri="{9D8B030D-6E8A-4147-A177-3AD203B41FA5}">
                      <a16:colId xmlns:a16="http://schemas.microsoft.com/office/drawing/2014/main" val="1812786076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2670483614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538931970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329910346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1909361087"/>
                    </a:ext>
                  </a:extLst>
                </a:gridCol>
              </a:tblGrid>
              <a:tr h="174766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506932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0.596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0.004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0.002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0.949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0.922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0.42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148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11-20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0.589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0.435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0.28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0.568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0.644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0.496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0.444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0.095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779620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21-30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0.009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0.934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0.001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0.573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0.056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0.685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0.005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14106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31-40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0.002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0.147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0.299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0.039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0.19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0.007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0.618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0.289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1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0998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D13DE3-529F-48EA-BCC6-C8AD3F262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833709"/>
              </p:ext>
            </p:extLst>
          </p:nvPr>
        </p:nvGraphicFramePr>
        <p:xfrm>
          <a:off x="1344815" y="1567103"/>
          <a:ext cx="8353364" cy="133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744">
                  <a:extLst>
                    <a:ext uri="{9D8B030D-6E8A-4147-A177-3AD203B41FA5}">
                      <a16:colId xmlns:a16="http://schemas.microsoft.com/office/drawing/2014/main" val="1126164152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50169625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415087494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193493787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635372473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2469897521"/>
                    </a:ext>
                  </a:extLst>
                </a:gridCol>
                <a:gridCol w="795924">
                  <a:extLst>
                    <a:ext uri="{9D8B030D-6E8A-4147-A177-3AD203B41FA5}">
                      <a16:colId xmlns:a16="http://schemas.microsoft.com/office/drawing/2014/main" val="1812786076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2670483614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538931970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329910346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1909361087"/>
                    </a:ext>
                  </a:extLst>
                </a:gridCol>
              </a:tblGrid>
              <a:tr h="174766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506932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0.503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0.498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0.266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0.545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0.341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0.545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0.6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0.438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0.493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0.493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148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11-20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0.203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0.5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0.24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0.611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0.625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0.49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0.619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0.522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0.412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779620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21-30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0.291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0.296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0.192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0.424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0.255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0.239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0.261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0.28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0.251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0.162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14106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31-40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0.273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0.059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0.254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0.229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0.158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 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0.06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0.175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14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C57F73-6223-4C42-9070-1EF2C50351B0}"/>
              </a:ext>
            </a:extLst>
          </p:cNvPr>
          <p:cNvSpPr txBox="1"/>
          <p:nvPr/>
        </p:nvSpPr>
        <p:spPr>
          <a:xfrm>
            <a:off x="908858" y="886691"/>
            <a:ext cx="912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centrality in input adjacency matrices (nodes with p-value &lt;0.05 are marked red) 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A7E54B62-E1FC-485F-AC5F-B6DE1E3B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83088"/>
              </p:ext>
            </p:extLst>
          </p:nvPr>
        </p:nvGraphicFramePr>
        <p:xfrm>
          <a:off x="1366982" y="4374034"/>
          <a:ext cx="8353364" cy="133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744">
                  <a:extLst>
                    <a:ext uri="{9D8B030D-6E8A-4147-A177-3AD203B41FA5}">
                      <a16:colId xmlns:a16="http://schemas.microsoft.com/office/drawing/2014/main" val="1126164152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50169625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415087494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1934937875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635372473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2469897521"/>
                    </a:ext>
                  </a:extLst>
                </a:gridCol>
                <a:gridCol w="795924">
                  <a:extLst>
                    <a:ext uri="{9D8B030D-6E8A-4147-A177-3AD203B41FA5}">
                      <a16:colId xmlns:a16="http://schemas.microsoft.com/office/drawing/2014/main" val="1812786076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2670483614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538931970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3329910346"/>
                    </a:ext>
                  </a:extLst>
                </a:gridCol>
                <a:gridCol w="755744">
                  <a:extLst>
                    <a:ext uri="{9D8B030D-6E8A-4147-A177-3AD203B41FA5}">
                      <a16:colId xmlns:a16="http://schemas.microsoft.com/office/drawing/2014/main" val="1909361087"/>
                    </a:ext>
                  </a:extLst>
                </a:gridCol>
              </a:tblGrid>
              <a:tr h="174766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506932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0.045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0.029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0.012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0.029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0.024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0.027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0.049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0.093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0.042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148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11-20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0.042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0.105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0.026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0.049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0.106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0.095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0.04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0.102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779620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21-30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0.076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0.031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0.024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0.028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0.118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0.038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0.044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0.097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0.032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14106"/>
                  </a:ext>
                </a:extLst>
              </a:tr>
              <a:tr h="27388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31-40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0.037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0.044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0.158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0. 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0.047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0.084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14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E906ADD-1380-421B-BFE0-BE801831EC86}"/>
              </a:ext>
            </a:extLst>
          </p:cNvPr>
          <p:cNvSpPr txBox="1"/>
          <p:nvPr/>
        </p:nvSpPr>
        <p:spPr>
          <a:xfrm>
            <a:off x="598239" y="3699164"/>
            <a:ext cx="1031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node centrality in input adjacency matrices (nodes with p-value &lt;0.05 are marked red) </a:t>
            </a:r>
          </a:p>
        </p:txBody>
      </p:sp>
    </p:spTree>
    <p:extLst>
      <p:ext uri="{BB962C8B-B14F-4D97-AF65-F5344CB8AC3E}">
        <p14:creationId xmlns:p14="http://schemas.microsoft.com/office/powerpoint/2010/main" val="15174622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5A7EAE3-A51E-654B-8D48-EA1F6922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93964"/>
            <a:ext cx="9432175" cy="798991"/>
          </a:xfrm>
        </p:spPr>
        <p:txBody>
          <a:bodyPr>
            <a:normAutofit/>
          </a:bodyPr>
          <a:lstStyle/>
          <a:p>
            <a:r>
              <a:rPr lang="en-US" dirty="0"/>
              <a:t>Review: VAEs and Variational Inference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5EC53-559C-094E-9974-9016BC5D3816}"/>
              </a:ext>
            </a:extLst>
          </p:cNvPr>
          <p:cNvSpPr txBox="1"/>
          <p:nvPr/>
        </p:nvSpPr>
        <p:spPr>
          <a:xfrm>
            <a:off x="2741891" y="4591934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lines are the generative model</a:t>
            </a:r>
          </a:p>
          <a:p>
            <a:endParaRPr lang="en-US" dirty="0"/>
          </a:p>
          <a:p>
            <a:r>
              <a:rPr lang="en-US" dirty="0"/>
              <a:t>Dashed lines are the variational approximation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AC3418-6365-DA4C-B7FB-71D9240A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9" y="4289136"/>
            <a:ext cx="30226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E0C0B6-9A53-3E41-BA4B-04F20BA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09" y="4936836"/>
            <a:ext cx="17780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E3BB7-8E42-614E-BFF7-F00A3DCA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614" y="1342736"/>
            <a:ext cx="5346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97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58A475-DF11-FB47-AE35-FAC174628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parametric form of Q(Z)</a:t>
            </a:r>
          </a:p>
          <a:p>
            <a:r>
              <a:rPr lang="en-US" dirty="0"/>
              <a:t>There are two kinds of parameters </a:t>
            </a:r>
          </a:p>
          <a:p>
            <a:pPr lvl="1"/>
            <a:r>
              <a:rPr lang="en-US" dirty="0"/>
              <a:t>Variational parameters </a:t>
            </a:r>
          </a:p>
          <a:p>
            <a:pPr lvl="1"/>
            <a:r>
              <a:rPr lang="en-US" dirty="0"/>
              <a:t>Neural network parameters</a:t>
            </a:r>
          </a:p>
          <a:p>
            <a:r>
              <a:rPr lang="en-US" dirty="0"/>
              <a:t>Use gradient descent to optimize it </a:t>
            </a:r>
          </a:p>
          <a:p>
            <a:pPr lvl="1"/>
            <a:r>
              <a:rPr lang="en-US" dirty="0"/>
              <a:t>But neural networks don’t do well with equality constraints so use an inequality to approximate it called ELBO (evidence based lower bound)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sampling of datapoints and variational parameters to come up with all other terms!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14228-39DC-5B4F-88B3-3A2AD70B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VAEs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8312C-9752-434A-9083-91A5EBFB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58" y="2048939"/>
            <a:ext cx="3313398" cy="615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75EE30-6A3C-224F-9E0F-5DF4B2DFB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76" y="1249249"/>
            <a:ext cx="2006600" cy="44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1A4C95-EE34-CA40-998C-98123FDB3589}"/>
              </a:ext>
            </a:extLst>
          </p:cNvPr>
          <p:cNvSpPr/>
          <p:nvPr/>
        </p:nvSpPr>
        <p:spPr>
          <a:xfrm>
            <a:off x="7405255" y="872836"/>
            <a:ext cx="2780964" cy="21849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574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Variational Bayes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0D2AC-D57B-A241-9AAB-772B0E1D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806" y="1064871"/>
            <a:ext cx="8783894" cy="5274358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/>
              <a:t>Most common form minimizes KL-divergence</a:t>
            </a:r>
          </a:p>
          <a:p>
            <a:endParaRPr lang="en-US" sz="3500" dirty="0"/>
          </a:p>
          <a:p>
            <a:endParaRPr lang="en-US" sz="3500" dirty="0"/>
          </a:p>
          <a:p>
            <a:r>
              <a:rPr lang="en-US" sz="3500" dirty="0"/>
              <a:t>Given that</a:t>
            </a:r>
          </a:p>
          <a:p>
            <a:pPr marL="0" indent="0">
              <a:buNone/>
            </a:pPr>
            <a:endParaRPr lang="en-US" sz="3500" dirty="0"/>
          </a:p>
          <a:p>
            <a:r>
              <a:rPr lang="en-US" sz="3500" dirty="0"/>
              <a:t>KL divergence can be written as:</a:t>
            </a:r>
          </a:p>
          <a:p>
            <a:endParaRPr lang="en-US" sz="3500" dirty="0"/>
          </a:p>
          <a:p>
            <a:endParaRPr lang="en-US" sz="3500" dirty="0"/>
          </a:p>
          <a:p>
            <a:r>
              <a:rPr lang="en-US" sz="3500" dirty="0"/>
              <a:t>Since P(X) is a constant and Q(z) sums to 1 over all z’s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C7250-92B8-5F47-A5CB-60F4E459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72" y="1428811"/>
            <a:ext cx="4025900" cy="876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951DF3-0AB4-304F-BD11-6BCDC199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023" y="3950170"/>
            <a:ext cx="8691733" cy="570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FF59B-A850-C149-9D15-0C4B1BD0F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5751342"/>
            <a:ext cx="61214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1CEFA-7BD9-4749-B835-857FF2F8C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671" y="2248992"/>
            <a:ext cx="2719029" cy="10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97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36997-3B88-094D-8C65-457DDCFB3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This can be rewritten in terms of expectation over Q(Z):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Rearranging terms to get log P(X) on one side gives: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the last term is called the variational free energy </a:t>
            </a:r>
          </a:p>
          <a:p>
            <a:r>
              <a:rPr lang="en-US" dirty="0"/>
              <a:t>Maximizing variational free energy minimizes divergence this term because log of  evidence is fixed </a:t>
            </a:r>
          </a:p>
          <a:p>
            <a:r>
              <a:rPr lang="en-US" dirty="0"/>
              <a:t>In this sense the variational free energy forms a bound  log P(X)&gt;L(Q)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9D2406-32DA-7C42-BE1D-1862124A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Bayes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E74D5-CED7-4440-AF80-1369C205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86" y="2376054"/>
            <a:ext cx="52959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9FCB16-0402-5E4A-9802-5C683AA3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68" y="3739283"/>
            <a:ext cx="763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07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84DFDB-B7E2-A640-8131-E864018C0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045" y="2019400"/>
                <a:ext cx="8821356" cy="5112092"/>
              </a:xfrm>
            </p:spPr>
            <p:txBody>
              <a:bodyPr/>
              <a:lstStyle/>
              <a:p>
                <a:r>
                  <a:rPr lang="en-US" dirty="0"/>
                  <a:t>Implements VB in an autoencoder</a:t>
                </a:r>
              </a:p>
              <a:p>
                <a:r>
                  <a:rPr lang="en-US" dirty="0"/>
                  <a:t>Log likelihood computed as sum of value for individual points for a given </a:t>
                </a:r>
                <a:r>
                  <a:rPr lang="en-US" dirty="0" err="1"/>
                  <a:t>nnet</a:t>
                </a:r>
                <a:r>
                  <a:rPr lang="en-US" dirty="0"/>
                  <a:t> parameter setting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are parameters of Q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84DFDB-B7E2-A640-8131-E864018C0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045" y="2019400"/>
                <a:ext cx="8821356" cy="5112092"/>
              </a:xfrm>
              <a:blipFill>
                <a:blip r:embed="rId2"/>
                <a:stretch>
                  <a:fillRect l="-1243" t="-2145" r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A4D531-214B-D443-A51D-80378C4D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Autoencoding Variational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19299-67C6-524F-A783-514E872D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344" y="4313533"/>
            <a:ext cx="84582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9C161-6D87-F54B-9C25-6F0FA6AD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344" y="5310529"/>
            <a:ext cx="81153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077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84DFDB-B7E2-A640-8131-E864018C0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726" y="1720516"/>
            <a:ext cx="8752974" cy="445644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Can condition the whole analysis over the z, given a prior on z, p(z)</a:t>
            </a:r>
          </a:p>
          <a:p>
            <a:r>
              <a:rPr lang="en-US" dirty="0"/>
              <a:t>In a neural network prior p(z) corresponds to the way the latent variables are desired to be shaped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gives: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A4D531-214B-D443-A51D-80378C4D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Autoencoding Variational Bayes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D1D37-1E97-204F-8B1B-9E22D12F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055" y="1539092"/>
            <a:ext cx="8115300" cy="482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77C9FE-E1BB-3844-A1ED-1399332F1F5B}"/>
                  </a:ext>
                </a:extLst>
              </p:cNvPr>
              <p:cNvSpPr txBox="1"/>
              <p:nvPr/>
            </p:nvSpPr>
            <p:spPr>
              <a:xfrm>
                <a:off x="2125144" y="4327829"/>
                <a:ext cx="5380447" cy="766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Log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77C9FE-E1BB-3844-A1ED-1399332F1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44" y="4327829"/>
                <a:ext cx="5380447" cy="766300"/>
              </a:xfrm>
              <a:prstGeom prst="rect">
                <a:avLst/>
              </a:prstGeom>
              <a:blipFill>
                <a:blip r:embed="rId3"/>
                <a:stretch>
                  <a:fillRect l="-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384F0C-0AB9-7641-BBC2-D1F697D82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155" y="5744525"/>
            <a:ext cx="4603750" cy="6627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5B1E5-BB63-BE46-9C86-9E66AFC81B85}"/>
                  </a:ext>
                </a:extLst>
              </p:cNvPr>
              <p:cNvSpPr txBox="1"/>
              <p:nvPr/>
            </p:nvSpPr>
            <p:spPr>
              <a:xfrm>
                <a:off x="3370657" y="5774736"/>
                <a:ext cx="4698330" cy="581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Log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5B1E5-BB63-BE46-9C86-9E66AFC81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657" y="5774736"/>
                <a:ext cx="4698330" cy="581634"/>
              </a:xfrm>
              <a:prstGeom prst="rect">
                <a:avLst/>
              </a:prstGeom>
              <a:blipFill>
                <a:blip r:embed="rId5"/>
                <a:stretch>
                  <a:fillRect l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69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F5FD86-D35D-4BE3-98B8-8B63E5125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88" y="681644"/>
            <a:ext cx="4582669" cy="4394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52131" y="5514946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858F6-9411-4E98-A239-869AD8990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31" y="681644"/>
            <a:ext cx="4663643" cy="439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97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8BD41B-3B45-1144-B54A-DD4170093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VAEs use gradient descent to maximize variational free energy </a:t>
            </a:r>
          </a:p>
          <a:p>
            <a:r>
              <a:rPr lang="en-US" dirty="0"/>
              <a:t>Use a parametric (neural network parameterized form) Q(Z) and sampling-based estimate of P(Z,X)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F834A0-8D3F-2C4E-8BAE-536C8A4C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Autoencoding Variational Bayes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D810-46DF-6E4C-A768-3A6C242C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70" y="3429000"/>
            <a:ext cx="7531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86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C6E4F0-8AE9-004A-9BC2-FDCF0362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Autoencoding Variational Bayes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7EAFBA8-6AAB-2840-B18C-9FE54D91C890}"/>
              </a:ext>
            </a:extLst>
          </p:cNvPr>
          <p:cNvSpPr txBox="1">
            <a:spLocks/>
          </p:cNvSpPr>
          <p:nvPr/>
        </p:nvSpPr>
        <p:spPr>
          <a:xfrm>
            <a:off x="2204196" y="3731730"/>
            <a:ext cx="7783608" cy="181359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Think of the </a:t>
            </a:r>
          </a:p>
          <a:p>
            <a:pPr lvl="1"/>
            <a:r>
              <a:rPr lang="en-US" dirty="0"/>
              <a:t>encoder computing q(</a:t>
            </a:r>
            <a:r>
              <a:rPr lang="en-US" dirty="0" err="1"/>
              <a:t>z|x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decoder as computing p(</a:t>
            </a:r>
            <a:r>
              <a:rPr lang="en-US" dirty="0" err="1"/>
              <a:t>x|z</a:t>
            </a:r>
            <a:r>
              <a:rPr lang="en-US" dirty="0"/>
              <a:t>) to reobtain x</a:t>
            </a:r>
          </a:p>
          <a:p>
            <a:pPr lvl="1"/>
            <a:r>
              <a:rPr lang="en-US" dirty="0"/>
              <a:t>p(z) is a prior distribution on z </a:t>
            </a:r>
          </a:p>
          <a:p>
            <a:r>
              <a:rPr lang="en-US" dirty="0"/>
              <a:t>Maximizing the </a:t>
            </a:r>
            <a:r>
              <a:rPr lang="en-US" b="1" i="1" dirty="0"/>
              <a:t>variational lower bound L(q) </a:t>
            </a:r>
            <a:r>
              <a:rPr lang="en-US" dirty="0"/>
              <a:t>of a probability distribution</a:t>
            </a:r>
          </a:p>
          <a:p>
            <a:r>
              <a:rPr lang="en-US" dirty="0"/>
              <a:t>Two terms in the loss function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FA3328-17A6-FF4B-9DDD-329B3930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842" y="1203025"/>
            <a:ext cx="6494318" cy="25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1AD74A-B8EB-1243-B5E4-F455AB8A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96" y="5445979"/>
            <a:ext cx="37465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0D5690-4E98-8241-9186-0A4208DE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5271670"/>
            <a:ext cx="3635086" cy="10044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DA66D-D511-7B4F-BE60-9AB8E95AD678}"/>
              </a:ext>
            </a:extLst>
          </p:cNvPr>
          <p:cNvSpPr txBox="1"/>
          <p:nvPr/>
        </p:nvSpPr>
        <p:spPr>
          <a:xfrm>
            <a:off x="2848842" y="6074113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 Term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6DEB4-F61F-8445-8E9B-E661ECE04B23}"/>
              </a:ext>
            </a:extLst>
          </p:cNvPr>
          <p:cNvSpPr txBox="1"/>
          <p:nvPr/>
        </p:nvSpPr>
        <p:spPr>
          <a:xfrm>
            <a:off x="7434240" y="6009001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Likelihood Term</a:t>
            </a:r>
          </a:p>
        </p:txBody>
      </p:sp>
    </p:spTree>
    <p:extLst>
      <p:ext uri="{BB962C8B-B14F-4D97-AF65-F5344CB8AC3E}">
        <p14:creationId xmlns:p14="http://schemas.microsoft.com/office/powerpoint/2010/main" val="7687480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682B-B87E-447C-8CFF-D359812D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A842-783F-4715-839B-91682106F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the validation loss</a:t>
            </a:r>
          </a:p>
          <a:p>
            <a:r>
              <a:rPr lang="en-US" altLang="zh-CN" dirty="0"/>
              <a:t>Use raw probability to compute centrality</a:t>
            </a:r>
          </a:p>
          <a:p>
            <a:r>
              <a:rPr lang="en-US" altLang="zh-CN" dirty="0"/>
              <a:t>Non-parametric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445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CF6E-086B-49E2-AE09-C89D1AA22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24" y="622439"/>
            <a:ext cx="5762105" cy="421813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Validation loss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84F81-0DAE-412C-ACE8-AD1B7C06E7A9}"/>
              </a:ext>
            </a:extLst>
          </p:cNvPr>
          <p:cNvSpPr txBox="1"/>
          <p:nvPr/>
        </p:nvSpPr>
        <p:spPr>
          <a:xfrm>
            <a:off x="1335895" y="5401405"/>
            <a:ext cx="267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reconstruction loss in validation dataset of cross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61E75-AA13-4E7B-97B6-F769E6249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" y="2505867"/>
            <a:ext cx="3967192" cy="2743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1838F-D287-4974-9DD5-5F538312D02A}"/>
              </a:ext>
            </a:extLst>
          </p:cNvPr>
          <p:cNvSpPr txBox="1"/>
          <p:nvPr/>
        </p:nvSpPr>
        <p:spPr>
          <a:xfrm>
            <a:off x="6154268" y="5393997"/>
            <a:ext cx="3784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total loss (reconstruction loss + KL divergence) in validation dataset of cross 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6B94C-E4E1-4699-BB5F-AB9D77D68410}"/>
              </a:ext>
            </a:extLst>
          </p:cNvPr>
          <p:cNvSpPr txBox="1"/>
          <p:nvPr/>
        </p:nvSpPr>
        <p:spPr>
          <a:xfrm>
            <a:off x="814648" y="1313467"/>
            <a:ext cx="8484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Model with 20 </a:t>
            </a:r>
            <a:r>
              <a:rPr lang="en-US" altLang="zh-CN" dirty="0" err="1">
                <a:solidFill>
                  <a:srgbClr val="000000"/>
                </a:solidFill>
              </a:rPr>
              <a:t>out_channels</a:t>
            </a:r>
            <a:r>
              <a:rPr lang="en-US" altLang="zh-CN" dirty="0">
                <a:solidFill>
                  <a:srgbClr val="000000"/>
                </a:solidFill>
              </a:rPr>
              <a:t> performs the best in validation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effectLst/>
              </a:rPr>
              <a:t>Our following discussion is based on the best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140D62-0558-45A4-965B-6DE17372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11" y="2434429"/>
            <a:ext cx="3957666" cy="28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70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704CE-C7A9-454A-84C3-4023E1BA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44" y="826040"/>
            <a:ext cx="4186641" cy="90470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Filtering value and centrality computation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6C573-5042-4C57-8A4F-F0484FE45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Filtering rule:</a:t>
            </a:r>
          </a:p>
          <a:p>
            <a:pPr marL="0" indent="0">
              <a:buNone/>
            </a:pPr>
            <a:r>
              <a:rPr lang="en-US" altLang="zh-CN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adj_mat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adj_mat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filter_value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adj_mat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adj_mat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filter_value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3600" dirty="0"/>
          </a:p>
          <a:p>
            <a:r>
              <a:rPr lang="en-US" sz="2400" dirty="0"/>
              <a:t>Then use the filtered adjacency matrices to compute the node centrality</a:t>
            </a:r>
          </a:p>
          <a:p>
            <a:r>
              <a:rPr lang="en-US" sz="2400" dirty="0"/>
              <a:t>Left figure: x-axis represents the </a:t>
            </a:r>
            <a:r>
              <a:rPr lang="en-US" sz="2400" dirty="0" err="1"/>
              <a:t>filter_value</a:t>
            </a:r>
            <a:r>
              <a:rPr lang="en-US" sz="2400" dirty="0"/>
              <a:t>, y-axis represents the number of nodes with p-value &gt;= 0.05. Red horizonal line represents the t-test results using the raw probability to compute centrality</a:t>
            </a:r>
          </a:p>
          <a:p>
            <a:r>
              <a:rPr lang="en-US" altLang="zh-CN" sz="2400" dirty="0"/>
              <a:t>0.653 is the </a:t>
            </a:r>
            <a:r>
              <a:rPr lang="en-US" altLang="zh-CN" sz="2400" dirty="0" err="1"/>
              <a:t>filter_value</a:t>
            </a:r>
            <a:r>
              <a:rPr lang="en-US" altLang="zh-CN" sz="2400" dirty="0"/>
              <a:t> which maximizes the number of nodes with p-value &gt;= 0.05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8ECA7-30C3-4997-831B-A8A64FF73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1" y="2057400"/>
            <a:ext cx="5043677" cy="34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679"/>
      </p:ext>
    </p:extLst>
  </p:cSld>
  <p:clrMapOvr>
    <a:masterClrMapping/>
  </p:clrMapOvr>
  <p:transition spd="slow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07D1A2-9C5B-429F-98C5-F61E652E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altLang="zh-CN" dirty="0"/>
              <a:t>Filtering value and centrality computation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462E8-6C81-464B-AB2A-9846AA861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raw probability to compute the centrality</a:t>
            </a:r>
            <a:endParaRPr lang="en-US" dirty="0"/>
          </a:p>
          <a:p>
            <a:r>
              <a:rPr lang="en-US" dirty="0"/>
              <a:t>P-value of nodes </a:t>
            </a:r>
            <a:r>
              <a:rPr lang="en-US" altLang="zh-CN" dirty="0"/>
              <a:t>when using raw probability to compute the centrality:</a:t>
            </a:r>
          </a:p>
          <a:p>
            <a:pPr marL="457200" lvl="1" indent="0">
              <a:buNone/>
            </a:pPr>
            <a:r>
              <a:rPr lang="en-US" altLang="zh-CN" sz="14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[0.004, 0. , 0. , 0.016, 0. , 0.013, 0.937, 0.05 , 0.052, 0. ,</a:t>
            </a:r>
          </a:p>
          <a:p>
            <a:pPr marL="457200" lvl="1" indent="0">
              <a:buNone/>
            </a:pPr>
            <a:r>
              <a:rPr lang="en-US" altLang="zh-CN" sz="14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0. , 0.107, 0. , 0.82 , 0.132, 0.069, 0.038, 0.557, 0.321, 0. ,</a:t>
            </a:r>
          </a:p>
          <a:p>
            <a:pPr marL="457200" lvl="1" indent="0">
              <a:buNone/>
            </a:pPr>
            <a:r>
              <a:rPr lang="en-US" altLang="zh-CN" sz="14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0. , 0. , 0. , 0.01 , 0. , 0.213, 0. , 0.113, 0. , 0.002,</a:t>
            </a:r>
          </a:p>
          <a:p>
            <a:pPr marL="457200" lvl="1" indent="0">
              <a:buNone/>
            </a:pPr>
            <a:r>
              <a:rPr lang="en-US" altLang="zh-CN" sz="14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0. , 0.001, 0. , 0.025, 0.005, 0. , 0.003, 0.001])</a:t>
            </a:r>
            <a:endParaRPr lang="en-US" sz="1400" dirty="0"/>
          </a:p>
          <a:p>
            <a:r>
              <a:rPr lang="en-US" dirty="0"/>
              <a:t>Index of nodes with p-value &gt;= 0.05 when using raw probability to compute the centrality:</a:t>
            </a:r>
          </a:p>
          <a:p>
            <a:pPr marL="457200" lvl="1" indent="0">
              <a:buNone/>
            </a:pPr>
            <a:r>
              <a:rPr lang="en-US" altLang="zh-CN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[ 6, 7, 8, 11, 13, 14, 15, 17, 18, 25, 27]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800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07D1A2-9C5B-429F-98C5-F61E652E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altLang="zh-CN" dirty="0"/>
              <a:t>Filtering value and centrality computation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462E8-6C81-464B-AB2A-9846AA861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Using </a:t>
            </a:r>
            <a:r>
              <a:rPr lang="en-US" altLang="zh-CN" dirty="0" err="1"/>
              <a:t>filter_value</a:t>
            </a:r>
            <a:r>
              <a:rPr lang="en-US" altLang="zh-CN" dirty="0"/>
              <a:t>=0.653 to compute the centrality</a:t>
            </a:r>
          </a:p>
          <a:p>
            <a:endParaRPr lang="en-US" altLang="zh-CN" dirty="0"/>
          </a:p>
          <a:p>
            <a:r>
              <a:rPr lang="en-US" dirty="0"/>
              <a:t>P-value of nodes: </a:t>
            </a:r>
          </a:p>
          <a:p>
            <a:pPr marL="0" indent="0">
              <a:buNone/>
            </a:pPr>
            <a:r>
              <a:rPr lang="en-US" altLang="zh-CN" sz="2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[0.603, 0.219, 0.055, 0.97 , 0.082, 0.779, 0.234, 0.242, 0.407, 0.477, 0.302, 0.217, 0.075, 0.174, 0.012, 0.204, 0.435, 0.064, 0.125, 0.786, 0.186, 0.214, 0.738, 0.355, 0.346, 0.411, 0.786, 0.09 , 0.184, 0.848, 0.651, 0.274, 0.985, 0.168, 0.345, 0.02 , 0.321, 0.898]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Index of nodes with p-value &gt;= 0.05: </a:t>
            </a:r>
          </a:p>
          <a:p>
            <a:pPr marL="0" indent="0">
              <a:buNone/>
            </a:pPr>
            <a:r>
              <a:rPr lang="en-US" altLang="zh-CN" sz="2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[ 0, 1, 2, 3, 4, 5, 6, 7, 8, 9, 10, 11, 12, 13, 15, 16, 17, 18, 19, 20, 21, 22, 23, 24, 25, 26, 27, 28, 29, 30, 31, 32, 33, 34, 36, 37]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64112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57A0-183E-4301-A13B-4E37460F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Parametric and nonparametric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7473D-B98F-49A0-99B9-156870602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924"/>
            <a:ext cx="10515600" cy="483584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</a:rPr>
              <a:t>  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-test                            Wilcoxon rank sum test                   Mann-Whitney U test</a:t>
            </a:r>
            <a:endParaRPr lang="en-US" altLang="zh-CN" b="0" i="0" u="none" strike="noStrike" dirty="0">
              <a:solidFill>
                <a:srgbClr val="8AB4F8"/>
              </a:solidFill>
              <a:effectLst/>
              <a:latin typeface="Roboto" panose="02000000000000000000" pitchFamily="2" charset="0"/>
              <a:hlinkClick r:id="rId2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Red line represents number of nodes with p-value &gt;= 0.05 when using raw probability to compute centrality</a:t>
            </a: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</a:rPr>
              <a:t>.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nonparametric test, all nodes are not rejected </a:t>
            </a: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</a:rPr>
              <a:t>when testing on raw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probability centrality. However, even with the best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filter_value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only a half nodes are not rejected. This is exactly the opposite to the t-test results.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3C74E8-4954-4215-A822-FD30BF528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510" y="2462721"/>
            <a:ext cx="3277821" cy="2239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25186F-6491-4A58-8900-FC91E46E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853" y="2462721"/>
            <a:ext cx="3250113" cy="22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20279-D0E8-41F5-B37D-CC5722538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55363"/>
            <a:ext cx="3347257" cy="230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150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118C-0B82-4450-BF3D-C345B8B7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08AD-7518-4C2C-B58F-5AE6CF579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training the model on </a:t>
            </a:r>
            <a:r>
              <a:rPr lang="en-US" dirty="0" err="1"/>
              <a:t>ipf_data</a:t>
            </a:r>
            <a:endParaRPr lang="en-US" dirty="0"/>
          </a:p>
          <a:p>
            <a:r>
              <a:rPr lang="en-US" dirty="0"/>
              <a:t>Analyze the </a:t>
            </a:r>
            <a:r>
              <a:rPr lang="en-US" dirty="0" err="1"/>
              <a:t>ipf_data</a:t>
            </a:r>
            <a:r>
              <a:rPr lang="en-US" dirty="0"/>
              <a:t> in the same way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49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3559</Words>
  <Application>Microsoft Office PowerPoint</Application>
  <PresentationFormat>Widescreen</PresentationFormat>
  <Paragraphs>714</Paragraphs>
  <Slides>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等线</vt:lpstr>
      <vt:lpstr>等线 Light</vt:lpstr>
      <vt:lpstr>Arial</vt:lpstr>
      <vt:lpstr>Cambria Math</vt:lpstr>
      <vt:lpstr>Consolas</vt:lpstr>
      <vt:lpstr>Open Sans</vt:lpstr>
      <vt:lpstr>Roboto</vt:lpstr>
      <vt:lpstr>Office Theme</vt:lpstr>
      <vt:lpstr>New VGAE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VGAE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p=0.25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sampling strategy</vt:lpstr>
      <vt:lpstr>PowerPoint Presentation</vt:lpstr>
      <vt:lpstr>PowerPoint Presentation</vt:lpstr>
      <vt:lpstr>PowerPoint Presentation</vt:lpstr>
      <vt:lpstr>VGAE model for ipfdata</vt:lpstr>
      <vt:lpstr>PowerPoint Presentation</vt:lpstr>
      <vt:lpstr>PowerPoint Presentation</vt:lpstr>
      <vt:lpstr>PowerPoint Presentation</vt:lpstr>
      <vt:lpstr>PowerPoint Presentation</vt:lpstr>
      <vt:lpstr>VGAE model for ctrldata</vt:lpstr>
      <vt:lpstr>PowerPoint Presentation</vt:lpstr>
      <vt:lpstr>PowerPoint Presentation</vt:lpstr>
      <vt:lpstr>PowerPoint Presentation</vt:lpstr>
      <vt:lpstr>PowerPoint Presentation</vt:lpstr>
      <vt:lpstr>VGAE model for mixed data</vt:lpstr>
      <vt:lpstr>VGAE model for mixed data</vt:lpstr>
      <vt:lpstr>Optimization of hyperparameters</vt:lpstr>
      <vt:lpstr>Test creterion</vt:lpstr>
      <vt:lpstr>Optimization of hyperparameters</vt:lpstr>
      <vt:lpstr>Comparison for ipf_data</vt:lpstr>
      <vt:lpstr>Validation reconstruction loss</vt:lpstr>
      <vt:lpstr>Two-sample t-test </vt:lpstr>
      <vt:lpstr>Comparison for control data</vt:lpstr>
      <vt:lpstr>Validation reconstruction loss</vt:lpstr>
      <vt:lpstr>Failed result in t-test</vt:lpstr>
      <vt:lpstr>Last time... </vt:lpstr>
      <vt:lpstr>Optimization of hyperparameters</vt:lpstr>
      <vt:lpstr>Optimization of hyperparameters</vt:lpstr>
      <vt:lpstr>Comparison for control data</vt:lpstr>
      <vt:lpstr>Validation reconstruction loss</vt:lpstr>
      <vt:lpstr>Two-sample t-test </vt:lpstr>
      <vt:lpstr>PowerPoint Presentation</vt:lpstr>
      <vt:lpstr>Review: VAEs and Variational Inference </vt:lpstr>
      <vt:lpstr>Basic Idea of VAEs</vt:lpstr>
      <vt:lpstr>Variational Bayes </vt:lpstr>
      <vt:lpstr>Variational Bayes Continued</vt:lpstr>
      <vt:lpstr>Autoencoding Variational Bayes</vt:lpstr>
      <vt:lpstr>Autoencoding Variational Bayes</vt:lpstr>
      <vt:lpstr>Autoencoding Variational Bayes</vt:lpstr>
      <vt:lpstr>Autoencoding Variational Bayes</vt:lpstr>
      <vt:lpstr>Last time...</vt:lpstr>
      <vt:lpstr>Validation loss</vt:lpstr>
      <vt:lpstr>Filtering value and centrality computation</vt:lpstr>
      <vt:lpstr>Filtering value and centrality computation</vt:lpstr>
      <vt:lpstr>Filtering value and centrality computation</vt:lpstr>
      <vt:lpstr>Problem: Parametric and nonparametric test</vt:lpstr>
      <vt:lpstr>Next...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Kane Leland</dc:creator>
  <cp:lastModifiedBy>Kane Leland</cp:lastModifiedBy>
  <cp:revision>18</cp:revision>
  <dcterms:created xsi:type="dcterms:W3CDTF">2022-01-24T23:03:16Z</dcterms:created>
  <dcterms:modified xsi:type="dcterms:W3CDTF">2022-04-05T01:00:21Z</dcterms:modified>
</cp:coreProperties>
</file>